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Lst>
  <p:notesMasterIdLst>
    <p:notesMasterId r:id="rId29"/>
  </p:notesMasterIdLst>
  <p:handoutMasterIdLst>
    <p:handoutMasterId r:id="rId30"/>
  </p:handoutMasterIdLst>
  <p:sldIdLst>
    <p:sldId id="325" r:id="rId2"/>
    <p:sldId id="342" r:id="rId3"/>
    <p:sldId id="347" r:id="rId4"/>
    <p:sldId id="346" r:id="rId5"/>
    <p:sldId id="350" r:id="rId6"/>
    <p:sldId id="348" r:id="rId7"/>
    <p:sldId id="349" r:id="rId8"/>
    <p:sldId id="351" r:id="rId9"/>
    <p:sldId id="352" r:id="rId10"/>
    <p:sldId id="353" r:id="rId11"/>
    <p:sldId id="354" r:id="rId12"/>
    <p:sldId id="355" r:id="rId13"/>
    <p:sldId id="356" r:id="rId14"/>
    <p:sldId id="343" r:id="rId15"/>
    <p:sldId id="344" r:id="rId16"/>
    <p:sldId id="345" r:id="rId17"/>
    <p:sldId id="357" r:id="rId18"/>
    <p:sldId id="360" r:id="rId19"/>
    <p:sldId id="362" r:id="rId20"/>
    <p:sldId id="361" r:id="rId21"/>
    <p:sldId id="363" r:id="rId22"/>
    <p:sldId id="365" r:id="rId23"/>
    <p:sldId id="364" r:id="rId24"/>
    <p:sldId id="359" r:id="rId25"/>
    <p:sldId id="368" r:id="rId26"/>
    <p:sldId id="366" r:id="rId27"/>
    <p:sldId id="367" r:id="rId28"/>
  </p:sldIdLst>
  <p:sldSz cx="12192000" cy="6858000"/>
  <p:notesSz cx="6858000" cy="9144000"/>
  <p:defaultTextStyle>
    <a:defPPr>
      <a:defRPr lang="fi-FI"/>
    </a:defPPr>
    <a:lvl1pPr algn="l" rtl="0" fontAlgn="base">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868686"/>
    <a:srgbClr val="FCA311"/>
    <a:srgbClr val="F7F7F7"/>
    <a:srgbClr val="FA9223"/>
    <a:srgbClr val="FA9211"/>
    <a:srgbClr val="F6A11B"/>
    <a:srgbClr val="B7CC6D"/>
    <a:srgbClr val="BAC6E8"/>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7292A2E-F333-43FB-9621-5CBBE7FDCDCB}" styleName="Vaalea tyyli 2 - Korostus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Vaalea tyyli 2 - Korostus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Vaalea tyyli 2 - Korostus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12C8C85-51F0-491E-9774-3900AFEF0FD7}" styleName="Vaalea tyyli 2 - Korostus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16DA210-FB5B-4158-B5E0-FEB733F419BA}" styleName="Vaalea tyyli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Vaalea tyyli 3 - Korostus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134" autoAdjust="0"/>
    <p:restoredTop sz="91304" autoAdjust="0"/>
  </p:normalViewPr>
  <p:slideViewPr>
    <p:cSldViewPr>
      <p:cViewPr varScale="1">
        <p:scale>
          <a:sx n="91" d="100"/>
          <a:sy n="91" d="100"/>
        </p:scale>
        <p:origin x="108" y="1092"/>
      </p:cViewPr>
      <p:guideLst>
        <p:guide orient="horz" pos="2160"/>
        <p:guide pos="3840"/>
      </p:guideLst>
    </p:cSldViewPr>
  </p:slideViewPr>
  <p:notesTextViewPr>
    <p:cViewPr>
      <p:scale>
        <a:sx n="3" d="2"/>
        <a:sy n="3" d="2"/>
      </p:scale>
      <p:origin x="0" y="0"/>
    </p:cViewPr>
  </p:notesTextViewPr>
  <p:sorterViewPr>
    <p:cViewPr>
      <p:scale>
        <a:sx n="201" d="100"/>
        <a:sy n="201" d="100"/>
      </p:scale>
      <p:origin x="0" y="0"/>
    </p:cViewPr>
  </p:sorter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800" smtClean="0"/>
            </a:lvl1pPr>
          </a:lstStyle>
          <a:p>
            <a:pPr>
              <a:defRPr/>
            </a:pPr>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800" smtClean="0"/>
            </a:lvl1pPr>
          </a:lstStyle>
          <a:p>
            <a:pPr>
              <a:defRPr/>
            </a:pPr>
            <a:fld id="{86D4800B-8753-3B4F-97ED-321E73BD7EDB}" type="datetimeFigureOut">
              <a:rPr lang="fi-FI"/>
              <a:pPr>
                <a:defRPr/>
              </a:pPr>
              <a:t>18.8.2022</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800" smtClean="0"/>
            </a:lvl1pPr>
          </a:lstStyle>
          <a:p>
            <a:pPr>
              <a:defRPr/>
            </a:pPr>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800" smtClean="0"/>
            </a:lvl1pPr>
          </a:lstStyle>
          <a:p>
            <a:pPr>
              <a:defRPr/>
            </a:pPr>
            <a:fld id="{2AEE3D99-5224-E842-A8E5-E1EB0FE63541}" type="slidenum">
              <a:rPr lang="en-GB"/>
              <a:pPr>
                <a:defRPr/>
              </a:pPr>
              <a:t>‹#›</a:t>
            </a:fld>
            <a:endParaRPr lang="en-GB"/>
          </a:p>
        </p:txBody>
      </p:sp>
    </p:spTree>
    <p:extLst>
      <p:ext uri="{BB962C8B-B14F-4D97-AF65-F5344CB8AC3E}">
        <p14:creationId xmlns:p14="http://schemas.microsoft.com/office/powerpoint/2010/main" val="275589194"/>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8-18T12:56:45.772"/>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1,'3931'3931,"-4090"-4090,143 142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8-18T12:59:13.237"/>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8-18T12:59:41.249"/>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4408,'4394'-4395,"-4381"4383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8-18T13:00:00.906"/>
    </inkml:context>
    <inkml:brush xml:id="br0">
      <inkml:brushProperty name="width" value="0.05" units="cm"/>
      <inkml:brushProperty name="height" value="0.05" units="cm"/>
      <inkml:brushProperty name="color" value="#004F8B"/>
      <inkml:brushProperty name="ignorePressure" value="1"/>
    </inkml:brush>
  </inkml:definitions>
  <inkml:trace contextRef="#ctx0" brushRef="#br0">1 1,'11287'0,"-11268"0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8-18T12:59:13.237"/>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0 0</inkml:trace>
</inkml:ink>
</file>

<file path=ppt/media/image1.png>
</file>

<file path=ppt/media/image10.pn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00.png>
</file>

<file path=ppt/media/image21.png>
</file>

<file path=ppt/media/image22.png>
</file>

<file path=ppt/media/image23.png>
</file>

<file path=ppt/media/image24.png>
</file>

<file path=ppt/media/image3.png>
</file>

<file path=ppt/media/image4.png>
</file>

<file path=ppt/media/image5.jpe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800" smtClean="0"/>
            </a:lvl1pPr>
          </a:lstStyle>
          <a:p>
            <a:pPr>
              <a:defRPr/>
            </a:pPr>
            <a:endParaRPr lang="en-GB"/>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800" smtClean="0"/>
            </a:lvl1pPr>
          </a:lstStyle>
          <a:p>
            <a:pPr>
              <a:defRPr/>
            </a:pPr>
            <a:fld id="{BD7201BD-9C11-AD45-9EF1-CE7B667A450D}" type="datetimeFigureOut">
              <a:rPr lang="fi-FI"/>
              <a:pPr>
                <a:defRPr/>
              </a:pPr>
              <a:t>18.8.2022</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GB"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800" smtClean="0"/>
            </a:lvl1pPr>
          </a:lstStyle>
          <a:p>
            <a:pPr>
              <a:defRPr/>
            </a:pPr>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800" smtClean="0"/>
            </a:lvl1pPr>
          </a:lstStyle>
          <a:p>
            <a:pPr>
              <a:defRPr/>
            </a:pPr>
            <a:fld id="{3405D274-9957-F14C-8EA2-7129B63473F4}" type="slidenum">
              <a:rPr lang="en-GB"/>
              <a:pPr>
                <a:defRPr/>
              </a:pPr>
              <a:t>‹#›</a:t>
            </a:fld>
            <a:endParaRPr lang="en-GB"/>
          </a:p>
        </p:txBody>
      </p:sp>
    </p:spTree>
    <p:extLst>
      <p:ext uri="{BB962C8B-B14F-4D97-AF65-F5344CB8AC3E}">
        <p14:creationId xmlns:p14="http://schemas.microsoft.com/office/powerpoint/2010/main" val="3122286109"/>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ＭＳ Ｐゴシック" pitchFamily="-72" charset="-128"/>
        <a:cs typeface="ＭＳ Ｐゴシック" pitchFamily="-72" charset="-128"/>
      </a:defRPr>
    </a:lvl1pPr>
    <a:lvl2pPr marL="457200" algn="l" rtl="0" eaLnBrk="0" fontAlgn="base" hangingPunct="0">
      <a:spcBef>
        <a:spcPct val="30000"/>
      </a:spcBef>
      <a:spcAft>
        <a:spcPct val="0"/>
      </a:spcAft>
      <a:defRPr sz="1200" kern="1200">
        <a:solidFill>
          <a:schemeClr val="tx1"/>
        </a:solidFill>
        <a:latin typeface="+mn-lt"/>
        <a:ea typeface="ＭＳ Ｐゴシック" pitchFamily="-72" charset="-128"/>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pitchFamily="-72" charset="-128"/>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pitchFamily="-72" charset="-128"/>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pitchFamily="-72"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researchportal.helsinki.fi/en/organisations/deparment-of-chemistry-subunit"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researchportal.helsinki.fi/en/organisations/department-of-philosophy-history-and-art-studies"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researchportal.helsinki.fi/en/organisations/deparment-of-chemistry-subunit"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s://researchportal.helsinki.fi/en/organisations/department-of-philosophy-history-and-art-studies"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researchportal.helsinki.fi/en/organisations/deparment-of-chemistry-subunit" TargetMode="External"/><Relationship Id="rId2" Type="http://schemas.openxmlformats.org/officeDocument/2006/relationships/slide" Target="../slides/slide26.xml"/><Relationship Id="rId1" Type="http://schemas.openxmlformats.org/officeDocument/2006/relationships/notesMaster" Target="../notesMasters/notesMaster1.xml"/><Relationship Id="rId4" Type="http://schemas.openxmlformats.org/officeDocument/2006/relationships/hyperlink" Target="https://researchportal.helsinki.fi/en/organisations/department-of-philosophy-history-and-art-studies"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i-FI" dirty="0" err="1"/>
              <a:t>University</a:t>
            </a:r>
            <a:r>
              <a:rPr lang="fi-FI" dirty="0"/>
              <a:t> of Helsinki</a:t>
            </a:r>
            <a:r>
              <a:rPr lang="fi-FI" baseline="0" dirty="0"/>
              <a:t> </a:t>
            </a:r>
            <a:r>
              <a:rPr lang="fi-FI" baseline="0" dirty="0" err="1"/>
              <a:t>researchers</a:t>
            </a:r>
            <a:r>
              <a:rPr lang="fi-FI" baseline="0" dirty="0"/>
              <a:t>: </a:t>
            </a:r>
          </a:p>
          <a:p>
            <a:r>
              <a:rPr lang="en-US" sz="1200" b="0" i="0" kern="1200" dirty="0" err="1">
                <a:solidFill>
                  <a:schemeClr val="tx1"/>
                </a:solidFill>
                <a:effectLst/>
                <a:latin typeface="+mn-lt"/>
                <a:ea typeface="ＭＳ Ｐゴシック" pitchFamily="-72" charset="-128"/>
                <a:cs typeface="ＭＳ Ｐゴシック" pitchFamily="-72" charset="-128"/>
              </a:rPr>
              <a:t>Mirkka</a:t>
            </a:r>
            <a:r>
              <a:rPr lang="en-US" sz="1200" b="0" i="0" kern="1200" dirty="0">
                <a:solidFill>
                  <a:schemeClr val="tx1"/>
                </a:solidFill>
                <a:effectLst/>
                <a:latin typeface="+mn-lt"/>
                <a:ea typeface="ＭＳ Ｐゴシック" pitchFamily="-72" charset="-128"/>
                <a:cs typeface="ＭＳ Ｐゴシック" pitchFamily="-72" charset="-128"/>
              </a:rPr>
              <a:t> </a:t>
            </a:r>
            <a:r>
              <a:rPr lang="en-US" sz="1200" b="0" i="0" kern="1200" dirty="0" err="1">
                <a:solidFill>
                  <a:schemeClr val="tx1"/>
                </a:solidFill>
                <a:effectLst/>
                <a:latin typeface="+mn-lt"/>
                <a:ea typeface="ＭＳ Ｐゴシック" pitchFamily="-72" charset="-128"/>
                <a:cs typeface="ＭＳ Ｐゴシック" pitchFamily="-72" charset="-128"/>
              </a:rPr>
              <a:t>Sarparanta</a:t>
            </a:r>
            <a:r>
              <a:rPr lang="en-US" sz="1200" b="0" i="0" kern="1200" dirty="0">
                <a:solidFill>
                  <a:schemeClr val="tx1"/>
                </a:solidFill>
                <a:effectLst/>
                <a:latin typeface="+mn-lt"/>
                <a:ea typeface="ＭＳ Ｐゴシック" pitchFamily="-72" charset="-128"/>
                <a:cs typeface="ＭＳ Ｐゴシック" pitchFamily="-72" charset="-128"/>
              </a:rPr>
              <a:t>, Academy Research Fellow, </a:t>
            </a:r>
            <a:r>
              <a:rPr lang="en-US" sz="1200" b="0" i="0" u="sng" strike="noStrike" kern="1200" dirty="0">
                <a:solidFill>
                  <a:schemeClr val="tx1"/>
                </a:solidFill>
                <a:effectLst/>
                <a:latin typeface="+mn-lt"/>
                <a:ea typeface="ＭＳ Ｐゴシック" pitchFamily="-72" charset="-128"/>
                <a:cs typeface="ＭＳ Ｐゴシック" pitchFamily="-72" charset="-128"/>
                <a:hlinkClick r:id="rId3"/>
              </a:rPr>
              <a:t>Department of Chemistry Subunit</a:t>
            </a:r>
            <a:endParaRPr lang="en-US" sz="1200" b="0" i="0" u="sng" kern="1200" dirty="0">
              <a:solidFill>
                <a:schemeClr val="tx1"/>
              </a:solidFill>
              <a:effectLst/>
              <a:latin typeface="+mn-lt"/>
              <a:ea typeface="ＭＳ Ｐゴシック" pitchFamily="-72" charset="-128"/>
              <a:cs typeface="ＭＳ Ｐゴシック" pitchFamily="-72" charset="-128"/>
            </a:endParaRPr>
          </a:p>
          <a:p>
            <a:r>
              <a:rPr lang="en-US" sz="1200" b="0" i="0" u="sng" strike="noStrike" kern="1200" dirty="0">
                <a:solidFill>
                  <a:schemeClr val="tx1"/>
                </a:solidFill>
                <a:effectLst/>
                <a:latin typeface="+mn-lt"/>
                <a:ea typeface="ＭＳ Ｐゴシック" pitchFamily="-72" charset="-128"/>
                <a:cs typeface="ＭＳ Ｐゴシック" pitchFamily="-72" charset="-128"/>
              </a:rPr>
              <a:t>Tracers in Molecular Imaging (TRIM)</a:t>
            </a:r>
          </a:p>
          <a:p>
            <a:r>
              <a:rPr lang="fi-FI" baseline="0" dirty="0"/>
              <a:t>Jose Filipe Silva, </a:t>
            </a:r>
            <a:r>
              <a:rPr lang="en-US" sz="1200" b="0" i="0" kern="1200" dirty="0">
                <a:solidFill>
                  <a:schemeClr val="tx1"/>
                </a:solidFill>
                <a:effectLst/>
                <a:latin typeface="+mn-lt"/>
                <a:ea typeface="ＭＳ Ｐゴシック" pitchFamily="-72" charset="-128"/>
                <a:cs typeface="ＭＳ Ｐゴシック" pitchFamily="-72" charset="-128"/>
              </a:rPr>
              <a:t>Associate professor, </a:t>
            </a:r>
            <a:r>
              <a:rPr lang="en-US" sz="1200" b="0" i="0" u="none" strike="noStrike" kern="1200" dirty="0">
                <a:solidFill>
                  <a:schemeClr val="tx1"/>
                </a:solidFill>
                <a:effectLst/>
                <a:latin typeface="+mn-lt"/>
                <a:ea typeface="ＭＳ Ｐゴシック" pitchFamily="-72" charset="-128"/>
                <a:cs typeface="ＭＳ Ｐゴシック" pitchFamily="-72" charset="-128"/>
                <a:hlinkClick r:id="rId4"/>
              </a:rPr>
              <a:t>Department of Philosophy, History and Art Studies</a:t>
            </a:r>
            <a:endParaRPr lang="fi-FI" dirty="0"/>
          </a:p>
          <a:p>
            <a:endParaRPr lang="fi-FI" dirty="0"/>
          </a:p>
        </p:txBody>
      </p:sp>
      <p:sp>
        <p:nvSpPr>
          <p:cNvPr id="4" name="Slide Number Placeholder 3"/>
          <p:cNvSpPr>
            <a:spLocks noGrp="1"/>
          </p:cNvSpPr>
          <p:nvPr>
            <p:ph type="sldNum" sz="quarter" idx="10"/>
          </p:nvPr>
        </p:nvSpPr>
        <p:spPr/>
        <p:txBody>
          <a:bodyPr/>
          <a:lstStyle/>
          <a:p>
            <a:pPr>
              <a:defRPr/>
            </a:pPr>
            <a:fld id="{3405D274-9957-F14C-8EA2-7129B63473F4}" type="slidenum">
              <a:rPr lang="en-GB" smtClean="0"/>
              <a:pPr>
                <a:defRPr/>
              </a:pPr>
              <a:t>1</a:t>
            </a:fld>
            <a:endParaRPr lang="en-GB"/>
          </a:p>
        </p:txBody>
      </p:sp>
    </p:spTree>
    <p:extLst>
      <p:ext uri="{BB962C8B-B14F-4D97-AF65-F5344CB8AC3E}">
        <p14:creationId xmlns:p14="http://schemas.microsoft.com/office/powerpoint/2010/main" val="2994911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n kuvan paikkamerkki 1"/>
          <p:cNvSpPr>
            <a:spLocks noGrp="1" noRot="1" noChangeAspect="1"/>
          </p:cNvSpPr>
          <p:nvPr>
            <p:ph type="sldImg"/>
          </p:nvPr>
        </p:nvSpPr>
        <p:spPr>
          <a:xfrm>
            <a:off x="381000" y="685800"/>
            <a:ext cx="6096000" cy="3429000"/>
          </a:xfrm>
        </p:spPr>
      </p:sp>
      <p:sp>
        <p:nvSpPr>
          <p:cNvPr id="3" name="Huomautusten paikkamerkki 2"/>
          <p:cNvSpPr>
            <a:spLocks noGrp="1"/>
          </p:cNvSpPr>
          <p:nvPr>
            <p:ph type="body" idx="1"/>
          </p:nvPr>
        </p:nvSpPr>
        <p:spPr/>
        <p:txBody>
          <a:bodyPr/>
          <a:lstStyle/>
          <a:p>
            <a:endParaRPr lang="fi-FI"/>
          </a:p>
        </p:txBody>
      </p:sp>
      <p:sp>
        <p:nvSpPr>
          <p:cNvPr id="4" name="Dian numeron paikkamerkki 3"/>
          <p:cNvSpPr>
            <a:spLocks noGrp="1"/>
          </p:cNvSpPr>
          <p:nvPr>
            <p:ph type="sldNum" sz="quarter" idx="10"/>
          </p:nvPr>
        </p:nvSpPr>
        <p:spPr/>
        <p:txBody>
          <a:bodyPr/>
          <a:lstStyle/>
          <a:p>
            <a:pPr>
              <a:defRPr/>
            </a:pPr>
            <a:fld id="{3405D274-9957-F14C-8EA2-7129B63473F4}" type="slidenum">
              <a:rPr lang="en-GB" smtClean="0"/>
              <a:pPr>
                <a:defRPr/>
              </a:pPr>
              <a:t>2</a:t>
            </a:fld>
            <a:endParaRPr lang="en-GB"/>
          </a:p>
        </p:txBody>
      </p:sp>
    </p:spTree>
    <p:extLst>
      <p:ext uri="{BB962C8B-B14F-4D97-AF65-F5344CB8AC3E}">
        <p14:creationId xmlns:p14="http://schemas.microsoft.com/office/powerpoint/2010/main" val="3232087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i-FI" dirty="0" err="1"/>
              <a:t>University</a:t>
            </a:r>
            <a:r>
              <a:rPr lang="fi-FI" dirty="0"/>
              <a:t> of Helsinki</a:t>
            </a:r>
            <a:r>
              <a:rPr lang="fi-FI" baseline="0" dirty="0"/>
              <a:t> </a:t>
            </a:r>
            <a:r>
              <a:rPr lang="fi-FI" baseline="0" dirty="0" err="1"/>
              <a:t>researchers</a:t>
            </a:r>
            <a:r>
              <a:rPr lang="fi-FI" baseline="0" dirty="0"/>
              <a:t>: </a:t>
            </a:r>
          </a:p>
          <a:p>
            <a:r>
              <a:rPr lang="en-US" sz="1200" b="0" i="0" kern="1200" dirty="0" err="1">
                <a:solidFill>
                  <a:schemeClr val="tx1"/>
                </a:solidFill>
                <a:effectLst/>
                <a:latin typeface="+mn-lt"/>
                <a:ea typeface="ＭＳ Ｐゴシック" pitchFamily="-72" charset="-128"/>
                <a:cs typeface="ＭＳ Ｐゴシック" pitchFamily="-72" charset="-128"/>
              </a:rPr>
              <a:t>Mirkka</a:t>
            </a:r>
            <a:r>
              <a:rPr lang="en-US" sz="1200" b="0" i="0" kern="1200" dirty="0">
                <a:solidFill>
                  <a:schemeClr val="tx1"/>
                </a:solidFill>
                <a:effectLst/>
                <a:latin typeface="+mn-lt"/>
                <a:ea typeface="ＭＳ Ｐゴシック" pitchFamily="-72" charset="-128"/>
                <a:cs typeface="ＭＳ Ｐゴシック" pitchFamily="-72" charset="-128"/>
              </a:rPr>
              <a:t> </a:t>
            </a:r>
            <a:r>
              <a:rPr lang="en-US" sz="1200" b="0" i="0" kern="1200" dirty="0" err="1">
                <a:solidFill>
                  <a:schemeClr val="tx1"/>
                </a:solidFill>
                <a:effectLst/>
                <a:latin typeface="+mn-lt"/>
                <a:ea typeface="ＭＳ Ｐゴシック" pitchFamily="-72" charset="-128"/>
                <a:cs typeface="ＭＳ Ｐゴシック" pitchFamily="-72" charset="-128"/>
              </a:rPr>
              <a:t>Sarparanta</a:t>
            </a:r>
            <a:r>
              <a:rPr lang="en-US" sz="1200" b="0" i="0" kern="1200" dirty="0">
                <a:solidFill>
                  <a:schemeClr val="tx1"/>
                </a:solidFill>
                <a:effectLst/>
                <a:latin typeface="+mn-lt"/>
                <a:ea typeface="ＭＳ Ｐゴシック" pitchFamily="-72" charset="-128"/>
                <a:cs typeface="ＭＳ Ｐゴシック" pitchFamily="-72" charset="-128"/>
              </a:rPr>
              <a:t>, Academy Research Fellow, </a:t>
            </a:r>
            <a:r>
              <a:rPr lang="en-US" sz="1200" b="0" i="0" u="sng" strike="noStrike" kern="1200" dirty="0">
                <a:solidFill>
                  <a:schemeClr val="tx1"/>
                </a:solidFill>
                <a:effectLst/>
                <a:latin typeface="+mn-lt"/>
                <a:ea typeface="ＭＳ Ｐゴシック" pitchFamily="-72" charset="-128"/>
                <a:cs typeface="ＭＳ Ｐゴシック" pitchFamily="-72" charset="-128"/>
                <a:hlinkClick r:id="rId3"/>
              </a:rPr>
              <a:t>Department of Chemistry Subunit</a:t>
            </a:r>
            <a:endParaRPr lang="en-US" sz="1200" b="0" i="0" u="sng" kern="1200" dirty="0">
              <a:solidFill>
                <a:schemeClr val="tx1"/>
              </a:solidFill>
              <a:effectLst/>
              <a:latin typeface="+mn-lt"/>
              <a:ea typeface="ＭＳ Ｐゴシック" pitchFamily="-72" charset="-128"/>
              <a:cs typeface="ＭＳ Ｐゴシック" pitchFamily="-72" charset="-128"/>
            </a:endParaRPr>
          </a:p>
          <a:p>
            <a:r>
              <a:rPr lang="en-US" sz="1200" b="0" i="0" u="sng" strike="noStrike" kern="1200" dirty="0">
                <a:solidFill>
                  <a:schemeClr val="tx1"/>
                </a:solidFill>
                <a:effectLst/>
                <a:latin typeface="+mn-lt"/>
                <a:ea typeface="ＭＳ Ｐゴシック" pitchFamily="-72" charset="-128"/>
                <a:cs typeface="ＭＳ Ｐゴシック" pitchFamily="-72" charset="-128"/>
              </a:rPr>
              <a:t>Tracers in Molecular Imaging (TRIM)</a:t>
            </a:r>
          </a:p>
          <a:p>
            <a:r>
              <a:rPr lang="fi-FI" baseline="0" dirty="0"/>
              <a:t>Jose Filipe Silva, </a:t>
            </a:r>
            <a:r>
              <a:rPr lang="en-US" sz="1200" b="0" i="0" kern="1200" dirty="0">
                <a:solidFill>
                  <a:schemeClr val="tx1"/>
                </a:solidFill>
                <a:effectLst/>
                <a:latin typeface="+mn-lt"/>
                <a:ea typeface="ＭＳ Ｐゴシック" pitchFamily="-72" charset="-128"/>
                <a:cs typeface="ＭＳ Ｐゴシック" pitchFamily="-72" charset="-128"/>
              </a:rPr>
              <a:t>Associate professor, </a:t>
            </a:r>
            <a:r>
              <a:rPr lang="en-US" sz="1200" b="0" i="0" u="none" strike="noStrike" kern="1200" dirty="0">
                <a:solidFill>
                  <a:schemeClr val="tx1"/>
                </a:solidFill>
                <a:effectLst/>
                <a:latin typeface="+mn-lt"/>
                <a:ea typeface="ＭＳ Ｐゴシック" pitchFamily="-72" charset="-128"/>
                <a:cs typeface="ＭＳ Ｐゴシック" pitchFamily="-72" charset="-128"/>
                <a:hlinkClick r:id="rId4"/>
              </a:rPr>
              <a:t>Department of Philosophy, History and Art Studies</a:t>
            </a:r>
            <a:endParaRPr lang="fi-FI" dirty="0"/>
          </a:p>
          <a:p>
            <a:endParaRPr lang="fi-FI" dirty="0"/>
          </a:p>
        </p:txBody>
      </p:sp>
      <p:sp>
        <p:nvSpPr>
          <p:cNvPr id="4" name="Slide Number Placeholder 3"/>
          <p:cNvSpPr>
            <a:spLocks noGrp="1"/>
          </p:cNvSpPr>
          <p:nvPr>
            <p:ph type="sldNum" sz="quarter" idx="10"/>
          </p:nvPr>
        </p:nvSpPr>
        <p:spPr/>
        <p:txBody>
          <a:bodyPr/>
          <a:lstStyle/>
          <a:p>
            <a:pPr>
              <a:defRPr/>
            </a:pPr>
            <a:fld id="{3405D274-9957-F14C-8EA2-7129B63473F4}" type="slidenum">
              <a:rPr lang="en-GB" smtClean="0"/>
              <a:pPr>
                <a:defRPr/>
              </a:pPr>
              <a:t>13</a:t>
            </a:fld>
            <a:endParaRPr lang="en-GB"/>
          </a:p>
        </p:txBody>
      </p:sp>
    </p:spTree>
    <p:extLst>
      <p:ext uri="{BB962C8B-B14F-4D97-AF65-F5344CB8AC3E}">
        <p14:creationId xmlns:p14="http://schemas.microsoft.com/office/powerpoint/2010/main" val="2717010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n kuvan paikkamerkki 1"/>
          <p:cNvSpPr>
            <a:spLocks noGrp="1" noRot="1" noChangeAspect="1"/>
          </p:cNvSpPr>
          <p:nvPr>
            <p:ph type="sldImg"/>
          </p:nvPr>
        </p:nvSpPr>
        <p:spPr>
          <a:xfrm>
            <a:off x="381000" y="685800"/>
            <a:ext cx="6096000" cy="3429000"/>
          </a:xfrm>
        </p:spPr>
      </p:sp>
      <p:sp>
        <p:nvSpPr>
          <p:cNvPr id="3" name="Huomautusten paikkamerkki 2"/>
          <p:cNvSpPr>
            <a:spLocks noGrp="1"/>
          </p:cNvSpPr>
          <p:nvPr>
            <p:ph type="body" idx="1"/>
          </p:nvPr>
        </p:nvSpPr>
        <p:spPr/>
        <p:txBody>
          <a:bodyPr/>
          <a:lstStyle/>
          <a:p>
            <a:endParaRPr lang="fi-FI"/>
          </a:p>
        </p:txBody>
      </p:sp>
      <p:sp>
        <p:nvSpPr>
          <p:cNvPr id="4" name="Dian numeron paikkamerkki 3"/>
          <p:cNvSpPr>
            <a:spLocks noGrp="1"/>
          </p:cNvSpPr>
          <p:nvPr>
            <p:ph type="sldNum" sz="quarter" idx="10"/>
          </p:nvPr>
        </p:nvSpPr>
        <p:spPr/>
        <p:txBody>
          <a:bodyPr/>
          <a:lstStyle/>
          <a:p>
            <a:pPr>
              <a:defRPr/>
            </a:pPr>
            <a:fld id="{3405D274-9957-F14C-8EA2-7129B63473F4}" type="slidenum">
              <a:rPr lang="en-GB" smtClean="0"/>
              <a:pPr>
                <a:defRPr/>
              </a:pPr>
              <a:t>14</a:t>
            </a:fld>
            <a:endParaRPr lang="en-GB"/>
          </a:p>
        </p:txBody>
      </p:sp>
    </p:spTree>
    <p:extLst>
      <p:ext uri="{BB962C8B-B14F-4D97-AF65-F5344CB8AC3E}">
        <p14:creationId xmlns:p14="http://schemas.microsoft.com/office/powerpoint/2010/main" val="1743322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i-FI" dirty="0" err="1"/>
              <a:t>University</a:t>
            </a:r>
            <a:r>
              <a:rPr lang="fi-FI" dirty="0"/>
              <a:t> of Helsinki</a:t>
            </a:r>
            <a:r>
              <a:rPr lang="fi-FI" baseline="0" dirty="0"/>
              <a:t> </a:t>
            </a:r>
            <a:r>
              <a:rPr lang="fi-FI" baseline="0" dirty="0" err="1"/>
              <a:t>researchers</a:t>
            </a:r>
            <a:r>
              <a:rPr lang="fi-FI" baseline="0" dirty="0"/>
              <a:t>: </a:t>
            </a:r>
          </a:p>
          <a:p>
            <a:r>
              <a:rPr lang="en-US" sz="1200" b="0" i="0" kern="1200" dirty="0" err="1">
                <a:solidFill>
                  <a:schemeClr val="tx1"/>
                </a:solidFill>
                <a:effectLst/>
                <a:latin typeface="+mn-lt"/>
                <a:ea typeface="ＭＳ Ｐゴシック" pitchFamily="-72" charset="-128"/>
                <a:cs typeface="ＭＳ Ｐゴシック" pitchFamily="-72" charset="-128"/>
              </a:rPr>
              <a:t>Mirkka</a:t>
            </a:r>
            <a:r>
              <a:rPr lang="en-US" sz="1200" b="0" i="0" kern="1200" dirty="0">
                <a:solidFill>
                  <a:schemeClr val="tx1"/>
                </a:solidFill>
                <a:effectLst/>
                <a:latin typeface="+mn-lt"/>
                <a:ea typeface="ＭＳ Ｐゴシック" pitchFamily="-72" charset="-128"/>
                <a:cs typeface="ＭＳ Ｐゴシック" pitchFamily="-72" charset="-128"/>
              </a:rPr>
              <a:t> </a:t>
            </a:r>
            <a:r>
              <a:rPr lang="en-US" sz="1200" b="0" i="0" kern="1200" dirty="0" err="1">
                <a:solidFill>
                  <a:schemeClr val="tx1"/>
                </a:solidFill>
                <a:effectLst/>
                <a:latin typeface="+mn-lt"/>
                <a:ea typeface="ＭＳ Ｐゴシック" pitchFamily="-72" charset="-128"/>
                <a:cs typeface="ＭＳ Ｐゴシック" pitchFamily="-72" charset="-128"/>
              </a:rPr>
              <a:t>Sarparanta</a:t>
            </a:r>
            <a:r>
              <a:rPr lang="en-US" sz="1200" b="0" i="0" kern="1200" dirty="0">
                <a:solidFill>
                  <a:schemeClr val="tx1"/>
                </a:solidFill>
                <a:effectLst/>
                <a:latin typeface="+mn-lt"/>
                <a:ea typeface="ＭＳ Ｐゴシック" pitchFamily="-72" charset="-128"/>
                <a:cs typeface="ＭＳ Ｐゴシック" pitchFamily="-72" charset="-128"/>
              </a:rPr>
              <a:t>, Academy Research Fellow, </a:t>
            </a:r>
            <a:r>
              <a:rPr lang="en-US" sz="1200" b="0" i="0" u="sng" strike="noStrike" kern="1200" dirty="0">
                <a:solidFill>
                  <a:schemeClr val="tx1"/>
                </a:solidFill>
                <a:effectLst/>
                <a:latin typeface="+mn-lt"/>
                <a:ea typeface="ＭＳ Ｐゴシック" pitchFamily="-72" charset="-128"/>
                <a:cs typeface="ＭＳ Ｐゴシック" pitchFamily="-72" charset="-128"/>
                <a:hlinkClick r:id="rId3"/>
              </a:rPr>
              <a:t>Department of Chemistry Subunit</a:t>
            </a:r>
            <a:endParaRPr lang="en-US" sz="1200" b="0" i="0" u="sng" kern="1200" dirty="0">
              <a:solidFill>
                <a:schemeClr val="tx1"/>
              </a:solidFill>
              <a:effectLst/>
              <a:latin typeface="+mn-lt"/>
              <a:ea typeface="ＭＳ Ｐゴシック" pitchFamily="-72" charset="-128"/>
              <a:cs typeface="ＭＳ Ｐゴシック" pitchFamily="-72" charset="-128"/>
            </a:endParaRPr>
          </a:p>
          <a:p>
            <a:r>
              <a:rPr lang="en-US" sz="1200" b="0" i="0" u="sng" strike="noStrike" kern="1200" dirty="0">
                <a:solidFill>
                  <a:schemeClr val="tx1"/>
                </a:solidFill>
                <a:effectLst/>
                <a:latin typeface="+mn-lt"/>
                <a:ea typeface="ＭＳ Ｐゴシック" pitchFamily="-72" charset="-128"/>
                <a:cs typeface="ＭＳ Ｐゴシック" pitchFamily="-72" charset="-128"/>
              </a:rPr>
              <a:t>Tracers in Molecular Imaging (TRIM)</a:t>
            </a:r>
          </a:p>
          <a:p>
            <a:r>
              <a:rPr lang="fi-FI" baseline="0" dirty="0"/>
              <a:t>Jose Filipe Silva, </a:t>
            </a:r>
            <a:r>
              <a:rPr lang="en-US" sz="1200" b="0" i="0" kern="1200" dirty="0">
                <a:solidFill>
                  <a:schemeClr val="tx1"/>
                </a:solidFill>
                <a:effectLst/>
                <a:latin typeface="+mn-lt"/>
                <a:ea typeface="ＭＳ Ｐゴシック" pitchFamily="-72" charset="-128"/>
                <a:cs typeface="ＭＳ Ｐゴシック" pitchFamily="-72" charset="-128"/>
              </a:rPr>
              <a:t>Associate professor, </a:t>
            </a:r>
            <a:r>
              <a:rPr lang="en-US" sz="1200" b="0" i="0" u="none" strike="noStrike" kern="1200" dirty="0">
                <a:solidFill>
                  <a:schemeClr val="tx1"/>
                </a:solidFill>
                <a:effectLst/>
                <a:latin typeface="+mn-lt"/>
                <a:ea typeface="ＭＳ Ｐゴシック" pitchFamily="-72" charset="-128"/>
                <a:cs typeface="ＭＳ Ｐゴシック" pitchFamily="-72" charset="-128"/>
                <a:hlinkClick r:id="rId4"/>
              </a:rPr>
              <a:t>Department of Philosophy, History and Art Studies</a:t>
            </a:r>
            <a:endParaRPr lang="fi-FI" dirty="0"/>
          </a:p>
          <a:p>
            <a:endParaRPr lang="fi-FI" dirty="0"/>
          </a:p>
        </p:txBody>
      </p:sp>
      <p:sp>
        <p:nvSpPr>
          <p:cNvPr id="4" name="Slide Number Placeholder 3"/>
          <p:cNvSpPr>
            <a:spLocks noGrp="1"/>
          </p:cNvSpPr>
          <p:nvPr>
            <p:ph type="sldNum" sz="quarter" idx="10"/>
          </p:nvPr>
        </p:nvSpPr>
        <p:spPr/>
        <p:txBody>
          <a:bodyPr/>
          <a:lstStyle/>
          <a:p>
            <a:pPr>
              <a:defRPr/>
            </a:pPr>
            <a:fld id="{3405D274-9957-F14C-8EA2-7129B63473F4}" type="slidenum">
              <a:rPr lang="en-GB" smtClean="0"/>
              <a:pPr>
                <a:defRPr/>
              </a:pPr>
              <a:t>26</a:t>
            </a:fld>
            <a:endParaRPr lang="en-GB"/>
          </a:p>
        </p:txBody>
      </p:sp>
    </p:spTree>
    <p:extLst>
      <p:ext uri="{BB962C8B-B14F-4D97-AF65-F5344CB8AC3E}">
        <p14:creationId xmlns:p14="http://schemas.microsoft.com/office/powerpoint/2010/main" val="6881348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 2">
    <p:spTree>
      <p:nvGrpSpPr>
        <p:cNvPr id="1" name=""/>
        <p:cNvGrpSpPr/>
        <p:nvPr/>
      </p:nvGrpSpPr>
      <p:grpSpPr>
        <a:xfrm>
          <a:off x="0" y="0"/>
          <a:ext cx="0" cy="0"/>
          <a:chOff x="0" y="0"/>
          <a:chExt cx="0" cy="0"/>
        </a:xfrm>
      </p:grpSpPr>
      <p:pic>
        <p:nvPicPr>
          <p:cNvPr id="27" name="hy_fas_video_edit.mp4" descr="hy_fas_video_edit.mp4"/>
          <p:cNvPicPr>
            <a:picLocks/>
          </p:cNvPicPr>
          <p:nvPr userDrawn="1">
            <a:videoFile r:link="rId2"/>
            <p:extLst>
              <p:ext uri="{DAA4B4D4-6D71-4841-9C94-3DE7FCFB9230}">
                <p14:media xmlns:p14="http://schemas.microsoft.com/office/powerpoint/2010/main" r:embed="rId1"/>
              </p:ext>
            </p:extLst>
          </p:nvPr>
        </p:nvPicPr>
        <p:blipFill rotWithShape="1">
          <a:blip r:embed="rId4">
            <a:lum bright="-16000" contrast="-38000"/>
          </a:blip>
          <a:srcRect t="1812" r="603" b="511"/>
          <a:stretch/>
        </p:blipFill>
        <p:spPr>
          <a:xfrm>
            <a:off x="226800" y="226801"/>
            <a:ext cx="11701848" cy="5938504"/>
          </a:xfrm>
          <a:prstGeom prst="rect">
            <a:avLst/>
          </a:prstGeom>
          <a:ln w="12700">
            <a:miter lim="400000"/>
          </a:ln>
        </p:spPr>
      </p:pic>
      <p:sp>
        <p:nvSpPr>
          <p:cNvPr id="2" name="Päivämäärän paikkamerkki 1"/>
          <p:cNvSpPr>
            <a:spLocks noGrp="1"/>
          </p:cNvSpPr>
          <p:nvPr>
            <p:ph type="dt" sz="half" idx="14"/>
          </p:nvPr>
        </p:nvSpPr>
        <p:spPr/>
        <p:txBody>
          <a:bodyPr/>
          <a:lstStyle/>
          <a:p>
            <a:pPr>
              <a:defRPr/>
            </a:pPr>
            <a:fld id="{B1B021A1-6BD4-49A7-92E2-FC3E77E7D7D7}" type="datetime1">
              <a:rPr lang="en-GB" smtClean="0"/>
              <a:t>18/08/2022</a:t>
            </a:fld>
            <a:endParaRPr lang="fi-FI" dirty="0"/>
          </a:p>
        </p:txBody>
      </p:sp>
      <p:sp>
        <p:nvSpPr>
          <p:cNvPr id="3" name="Alatunnisteen paikkamerkki 2"/>
          <p:cNvSpPr>
            <a:spLocks noGrp="1"/>
          </p:cNvSpPr>
          <p:nvPr>
            <p:ph type="ftr" sz="quarter" idx="15"/>
          </p:nvPr>
        </p:nvSpPr>
        <p:spPr/>
        <p:txBody>
          <a:bodyPr/>
          <a:lstStyle/>
          <a:p>
            <a:r>
              <a:rPr lang="fi-FI"/>
              <a:t>Presentation Name / Firstname Lastname</a:t>
            </a:r>
            <a:endParaRPr lang="fi-FI" dirty="0"/>
          </a:p>
        </p:txBody>
      </p:sp>
      <p:sp>
        <p:nvSpPr>
          <p:cNvPr id="4" name="Dian numeron paikkamerkki 3"/>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sp>
        <p:nvSpPr>
          <p:cNvPr id="20" name="Title Placeholder 1"/>
          <p:cNvSpPr>
            <a:spLocks noGrp="1"/>
          </p:cNvSpPr>
          <p:nvPr>
            <p:ph type="ctrTitle" hasCustomPrompt="1"/>
          </p:nvPr>
        </p:nvSpPr>
        <p:spPr>
          <a:xfrm>
            <a:off x="226800" y="3420000"/>
            <a:ext cx="11701848" cy="983310"/>
          </a:xfrm>
          <a:solidFill>
            <a:schemeClr val="tx1">
              <a:alpha val="50000"/>
            </a:schemeClr>
          </a:solidFill>
        </p:spPr>
        <p:txBody>
          <a:bodyPr tIns="252000" bIns="36000" anchor="t" anchorCtr="0">
            <a:spAutoFit/>
          </a:bodyPr>
          <a:lstStyle>
            <a:lvl1pPr algn="ctr">
              <a:lnSpc>
                <a:spcPts val="5400"/>
              </a:lnSpc>
              <a:defRPr sz="5400">
                <a:solidFill>
                  <a:srgbClr val="FFFFFF"/>
                </a:solidFill>
                <a:latin typeface="+mj-lt"/>
                <a:ea typeface="ＭＳ Ｐゴシック" charset="0"/>
                <a:cs typeface="Gotham Narrow Bold"/>
              </a:defRPr>
            </a:lvl1pPr>
          </a:lstStyle>
          <a:p>
            <a:pPr lvl="0"/>
            <a:r>
              <a:rPr lang="fi-FI" noProof="0" dirty="0"/>
              <a:t>CLICK TO ADD TITLE</a:t>
            </a:r>
          </a:p>
        </p:txBody>
      </p:sp>
      <p:sp>
        <p:nvSpPr>
          <p:cNvPr id="43011" name="Text Placeholder 2"/>
          <p:cNvSpPr>
            <a:spLocks noGrp="1"/>
          </p:cNvSpPr>
          <p:nvPr>
            <p:ph type="subTitle" idx="1" hasCustomPrompt="1"/>
          </p:nvPr>
        </p:nvSpPr>
        <p:spPr>
          <a:xfrm>
            <a:off x="964518" y="5220000"/>
            <a:ext cx="10363200" cy="720000"/>
          </a:xfrm>
        </p:spPr>
        <p:txBody>
          <a:bodyPr/>
          <a:lstStyle>
            <a:lvl1pPr algn="ctr">
              <a:lnSpc>
                <a:spcPct val="90000"/>
              </a:lnSpc>
              <a:spcAft>
                <a:spcPct val="0"/>
              </a:spcAft>
              <a:defRPr b="0">
                <a:solidFill>
                  <a:srgbClr val="FFFFFF"/>
                </a:solidFill>
                <a:effectLst>
                  <a:outerShdw blurRad="50800" dist="38100" dir="5400000" algn="t" rotWithShape="0">
                    <a:prstClr val="black">
                      <a:alpha val="40000"/>
                    </a:prstClr>
                  </a:outerShdw>
                </a:effectLst>
                <a:latin typeface="+mj-lt"/>
                <a:ea typeface="ＭＳ Ｐゴシック" charset="0"/>
                <a:cs typeface="Gotham Narrow Bold"/>
              </a:defRPr>
            </a:lvl1pPr>
          </a:lstStyle>
          <a:p>
            <a:pPr lvl="0"/>
            <a:r>
              <a:rPr lang="fi-FI" noProof="0" dirty="0" err="1"/>
              <a:t>Click</a:t>
            </a:r>
            <a:r>
              <a:rPr lang="fi-FI" noProof="0" dirty="0"/>
              <a:t> to </a:t>
            </a:r>
            <a:r>
              <a:rPr lang="fi-FI" noProof="0" dirty="0" err="1"/>
              <a:t>add</a:t>
            </a:r>
            <a:r>
              <a:rPr lang="fi-FI" noProof="0" dirty="0"/>
              <a:t> </a:t>
            </a:r>
            <a:r>
              <a:rPr lang="fi-FI" noProof="0" dirty="0" err="1"/>
              <a:t>subtitle</a:t>
            </a:r>
            <a:endParaRPr lang="fi-FI" noProof="0" dirty="0"/>
          </a:p>
        </p:txBody>
      </p:sp>
      <p:grpSp>
        <p:nvGrpSpPr>
          <p:cNvPr id="23" name="Ryhmä 11"/>
          <p:cNvGrpSpPr/>
          <p:nvPr userDrawn="1"/>
        </p:nvGrpSpPr>
        <p:grpSpPr bwMode="white">
          <a:xfrm>
            <a:off x="292432" y="260248"/>
            <a:ext cx="2491200" cy="2334818"/>
            <a:chOff x="1311275" y="373063"/>
            <a:chExt cx="6524625" cy="6115050"/>
          </a:xfrm>
          <a:solidFill>
            <a:schemeClr val="bg1"/>
          </a:solidFill>
        </p:grpSpPr>
        <p:sp>
          <p:nvSpPr>
            <p:cNvPr id="24"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5"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6"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Tree>
    <p:extLst>
      <p:ext uri="{BB962C8B-B14F-4D97-AF65-F5344CB8AC3E}">
        <p14:creationId xmlns:p14="http://schemas.microsoft.com/office/powerpoint/2010/main" val="370319580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42"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repeatCount="indefinite" fill="hold" display="0">
                  <p:stCondLst>
                    <p:cond delay="indefinite"/>
                  </p:stCondLst>
                </p:cTn>
                <p:tgtEl>
                  <p:spTgt spid="27"/>
                </p:tgtEl>
              </p:cMediaNode>
            </p:video>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icture 1">
    <p:spTree>
      <p:nvGrpSpPr>
        <p:cNvPr id="1" name=""/>
        <p:cNvGrpSpPr/>
        <p:nvPr/>
      </p:nvGrpSpPr>
      <p:grpSpPr>
        <a:xfrm>
          <a:off x="0" y="0"/>
          <a:ext cx="0" cy="0"/>
          <a:chOff x="0" y="0"/>
          <a:chExt cx="0" cy="0"/>
        </a:xfrm>
      </p:grpSpPr>
      <p:sp>
        <p:nvSpPr>
          <p:cNvPr id="10" name="Title Placeholder 1"/>
          <p:cNvSpPr>
            <a:spLocks noGrp="1"/>
          </p:cNvSpPr>
          <p:nvPr>
            <p:ph type="title" hasCustomPrompt="1"/>
          </p:nvPr>
        </p:nvSpPr>
        <p:spPr bwMode="auto">
          <a:xfrm>
            <a:off x="763572" y="1988840"/>
            <a:ext cx="5913624" cy="864096"/>
          </a:xfrm>
          <a:prstGeom prst="rect">
            <a:avLst/>
          </a:prstGeom>
          <a:noFill/>
          <a:ln w="9525">
            <a:noFill/>
            <a:miter lim="800000"/>
            <a:headEnd/>
            <a:tailEnd/>
          </a:ln>
        </p:spPr>
        <p:txBody>
          <a:bodyPr lIns="91440" tIns="45720" rIns="91440" bIns="45720"/>
          <a:lstStyle>
            <a:lvl1pPr>
              <a:defRPr sz="3000"/>
            </a:lvl1pPr>
          </a:lstStyle>
          <a:p>
            <a:pPr lvl="0"/>
            <a:r>
              <a:rPr lang="fi-FI" dirty="0"/>
              <a:t>CLICK TO ADD TITLE</a:t>
            </a:r>
            <a:endParaRPr lang="en-US" dirty="0"/>
          </a:p>
        </p:txBody>
      </p:sp>
      <p:sp>
        <p:nvSpPr>
          <p:cNvPr id="13" name="Text Placeholder 2"/>
          <p:cNvSpPr>
            <a:spLocks noGrp="1"/>
          </p:cNvSpPr>
          <p:nvPr>
            <p:ph idx="1" hasCustomPrompt="1"/>
          </p:nvPr>
        </p:nvSpPr>
        <p:spPr bwMode="auto">
          <a:xfrm>
            <a:off x="763571" y="2996953"/>
            <a:ext cx="5908493" cy="3162547"/>
          </a:xfrm>
          <a:prstGeom prst="rect">
            <a:avLst/>
          </a:prstGeom>
          <a:noFill/>
          <a:ln w="9525">
            <a:noFill/>
            <a:miter lim="800000"/>
            <a:headEnd/>
            <a:tailEnd/>
          </a:ln>
        </p:spPr>
        <p:txBody>
          <a:bodyPr lIns="91440" tIns="45720" rIns="91440" bIns="45720"/>
          <a:lstStyle>
            <a:lvl1pPr marL="342900" indent="-250825">
              <a:lnSpc>
                <a:spcPct val="80000"/>
              </a:lnSpc>
              <a:buClr>
                <a:schemeClr val="tx1"/>
              </a:buClr>
              <a:buFont typeface="Arial"/>
              <a:buChar char="•"/>
              <a:defRPr>
                <a:latin typeface="+mn-lt"/>
                <a:cs typeface="Gotham Narrow Book"/>
              </a:defRPr>
            </a:lvl1pPr>
            <a:lvl2pPr marL="725488" indent="-342900">
              <a:lnSpc>
                <a:spcPct val="80000"/>
              </a:lnSpc>
              <a:buFont typeface="Arial"/>
              <a:buChar char="•"/>
              <a:defRPr>
                <a:latin typeface="+mn-lt"/>
                <a:cs typeface="Gotham Narrow Book"/>
              </a:defRPr>
            </a:lvl2pPr>
            <a:lvl3pPr>
              <a:lnSpc>
                <a:spcPct val="80000"/>
              </a:lnSpc>
              <a:defRPr>
                <a:latin typeface="+mn-lt"/>
                <a:cs typeface="Gotham Narrow Book"/>
              </a:defRPr>
            </a:lvl3pPr>
            <a:lvl4pPr>
              <a:lnSpc>
                <a:spcPct val="80000"/>
              </a:lnSpc>
              <a:defRPr>
                <a:latin typeface="+mn-lt"/>
                <a:cs typeface="Gotham Narrow Book"/>
              </a:defRPr>
            </a:lvl4pPr>
            <a:lvl5pPr>
              <a:lnSpc>
                <a:spcPct val="80000"/>
              </a:lnSpc>
              <a:defRPr>
                <a:latin typeface="+mn-lt"/>
                <a:cs typeface="Gotham Narrow Book"/>
              </a:defRPr>
            </a:lvl5pPr>
          </a:lstStyle>
          <a:p>
            <a:pPr lvl="0"/>
            <a:r>
              <a:rPr lang="fi-FI" noProof="0" dirty="0" err="1"/>
              <a:t>Click</a:t>
            </a:r>
            <a:r>
              <a:rPr lang="fi-FI" noProof="0" dirty="0"/>
              <a:t> to </a:t>
            </a:r>
            <a:r>
              <a:rPr lang="fi-FI" noProof="0" dirty="0" err="1"/>
              <a:t>add</a:t>
            </a:r>
            <a:r>
              <a:rPr lang="fi-FI" noProof="0" dirty="0"/>
              <a:t> </a:t>
            </a:r>
            <a:r>
              <a:rPr lang="fi-FI" noProof="0" dirty="0" err="1"/>
              <a:t>text</a:t>
            </a:r>
            <a:endParaRPr lang="fi-FI" noProof="0" dirty="0"/>
          </a:p>
          <a:p>
            <a:pPr lvl="1"/>
            <a:r>
              <a:rPr lang="fi-FI" noProof="0" dirty="0"/>
              <a:t>Second </a:t>
            </a:r>
            <a:r>
              <a:rPr lang="fi-FI" noProof="0" dirty="0" err="1"/>
              <a:t>level</a:t>
            </a:r>
            <a:endParaRPr lang="fi-FI" noProof="0" dirty="0"/>
          </a:p>
          <a:p>
            <a:pPr lvl="2"/>
            <a:r>
              <a:rPr lang="fi-FI" noProof="0" dirty="0"/>
              <a:t>Third </a:t>
            </a:r>
            <a:r>
              <a:rPr lang="fi-FI" noProof="0" dirty="0" err="1"/>
              <a:t>level</a:t>
            </a:r>
            <a:endParaRPr lang="fi-FI" noProof="0" dirty="0"/>
          </a:p>
          <a:p>
            <a:pPr lvl="3"/>
            <a:r>
              <a:rPr lang="fi-FI" noProof="0" dirty="0" err="1"/>
              <a:t>Fourth</a:t>
            </a:r>
            <a:r>
              <a:rPr lang="fi-FI" noProof="0" dirty="0"/>
              <a:t> </a:t>
            </a:r>
            <a:r>
              <a:rPr lang="fi-FI" noProof="0" dirty="0" err="1"/>
              <a:t>level</a:t>
            </a:r>
            <a:endParaRPr lang="fi-FI" noProof="0" dirty="0"/>
          </a:p>
          <a:p>
            <a:pPr lvl="4"/>
            <a:r>
              <a:rPr lang="fi-FI" noProof="0" dirty="0" err="1"/>
              <a:t>Fifth</a:t>
            </a:r>
            <a:r>
              <a:rPr lang="fi-FI" noProof="0" dirty="0"/>
              <a:t> </a:t>
            </a:r>
            <a:r>
              <a:rPr lang="fi-FI" noProof="0" dirty="0" err="1"/>
              <a:t>level</a:t>
            </a:r>
            <a:endParaRPr lang="en-US" noProof="0" dirty="0"/>
          </a:p>
        </p:txBody>
      </p:sp>
      <p:sp>
        <p:nvSpPr>
          <p:cNvPr id="2" name="Päivämäärän paikkamerkki 1"/>
          <p:cNvSpPr>
            <a:spLocks noGrp="1"/>
          </p:cNvSpPr>
          <p:nvPr>
            <p:ph type="dt" sz="half" idx="14"/>
          </p:nvPr>
        </p:nvSpPr>
        <p:spPr/>
        <p:txBody>
          <a:bodyPr/>
          <a:lstStyle/>
          <a:p>
            <a:pPr>
              <a:defRPr/>
            </a:pPr>
            <a:fld id="{130ACB8D-2E7A-48A7-A94B-030165EC4793}" type="datetime1">
              <a:rPr lang="en-GB" smtClean="0"/>
              <a:t>18/08/2022</a:t>
            </a:fld>
            <a:endParaRPr lang="fi-FI" dirty="0"/>
          </a:p>
        </p:txBody>
      </p:sp>
      <p:sp>
        <p:nvSpPr>
          <p:cNvPr id="6" name="Alatunnisteen paikkamerkki 5"/>
          <p:cNvSpPr>
            <a:spLocks noGrp="1"/>
          </p:cNvSpPr>
          <p:nvPr>
            <p:ph type="ftr" sz="quarter" idx="15"/>
          </p:nvPr>
        </p:nvSpPr>
        <p:spPr/>
        <p:txBody>
          <a:bodyPr/>
          <a:lstStyle/>
          <a:p>
            <a:r>
              <a:rPr lang="fi-FI"/>
              <a:t>Presentation Name / Firstname Lastname</a:t>
            </a:r>
            <a:endParaRPr lang="fi-FI" dirty="0"/>
          </a:p>
        </p:txBody>
      </p:sp>
      <p:sp>
        <p:nvSpPr>
          <p:cNvPr id="7" name="Dian numeron paikkamerkki 6"/>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sp>
        <p:nvSpPr>
          <p:cNvPr id="8" name="Picture Placeholder 2"/>
          <p:cNvSpPr>
            <a:spLocks noGrp="1"/>
          </p:cNvSpPr>
          <p:nvPr>
            <p:ph type="pic" sz="quarter" idx="13" hasCustomPrompt="1"/>
          </p:nvPr>
        </p:nvSpPr>
        <p:spPr>
          <a:xfrm>
            <a:off x="6773332" y="260648"/>
            <a:ext cx="5227323" cy="5898852"/>
          </a:xfrm>
          <a:solidFill>
            <a:schemeClr val="bg1">
              <a:lumMod val="85000"/>
            </a:schemeClr>
          </a:solidFill>
        </p:spPr>
        <p:txBody>
          <a:bodyPr tIns="1440000" anchor="t" anchorCtr="0"/>
          <a:lstStyle>
            <a:lvl1pPr marL="342900" marR="0" indent="-342900" algn="ctr" defTabSz="914400" rtl="0" eaLnBrk="1" fontAlgn="base" latinLnBrk="0" hangingPunct="1">
              <a:lnSpc>
                <a:spcPct val="100000"/>
              </a:lnSpc>
              <a:spcBef>
                <a:spcPct val="0"/>
              </a:spcBef>
              <a:spcAft>
                <a:spcPct val="50000"/>
              </a:spcAft>
              <a:buClr>
                <a:schemeClr val="accent1"/>
              </a:buClr>
              <a:buSzPct val="100000"/>
              <a:buFontTx/>
              <a:buNone/>
              <a:tabLst/>
              <a:defRPr b="1" i="0">
                <a:solidFill>
                  <a:srgbClr val="00B0F0"/>
                </a:solidFill>
                <a:latin typeface="Gotham-Bold"/>
                <a:cs typeface="Gotham-Bold"/>
              </a:defRPr>
            </a:lvl1pPr>
          </a:lstStyle>
          <a:p>
            <a:r>
              <a:rPr lang="en-US" dirty="0"/>
              <a:t>CLICK ICON TO ADD PICTURE</a:t>
            </a:r>
          </a:p>
        </p:txBody>
      </p:sp>
    </p:spTree>
    <p:extLst>
      <p:ext uri="{BB962C8B-B14F-4D97-AF65-F5344CB8AC3E}">
        <p14:creationId xmlns:p14="http://schemas.microsoft.com/office/powerpoint/2010/main" val="747968994"/>
      </p:ext>
    </p:extLst>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icture 2">
    <p:spTree>
      <p:nvGrpSpPr>
        <p:cNvPr id="1" name=""/>
        <p:cNvGrpSpPr/>
        <p:nvPr/>
      </p:nvGrpSpPr>
      <p:grpSpPr>
        <a:xfrm>
          <a:off x="0" y="0"/>
          <a:ext cx="0" cy="0"/>
          <a:chOff x="0" y="0"/>
          <a:chExt cx="0" cy="0"/>
        </a:xfrm>
      </p:grpSpPr>
      <p:sp>
        <p:nvSpPr>
          <p:cNvPr id="10" name="Title Placeholder 1"/>
          <p:cNvSpPr>
            <a:spLocks noGrp="1"/>
          </p:cNvSpPr>
          <p:nvPr>
            <p:ph type="title" hasCustomPrompt="1"/>
          </p:nvPr>
        </p:nvSpPr>
        <p:spPr bwMode="auto">
          <a:xfrm>
            <a:off x="763200" y="1988840"/>
            <a:ext cx="5914800" cy="864096"/>
          </a:xfrm>
          <a:prstGeom prst="rect">
            <a:avLst/>
          </a:prstGeom>
          <a:noFill/>
          <a:ln w="9525">
            <a:noFill/>
            <a:miter lim="800000"/>
            <a:headEnd/>
            <a:tailEnd/>
          </a:ln>
        </p:spPr>
        <p:txBody>
          <a:bodyPr lIns="91440" tIns="45720" rIns="91440" bIns="45720"/>
          <a:lstStyle>
            <a:lvl1pPr>
              <a:defRPr sz="3000"/>
            </a:lvl1pPr>
          </a:lstStyle>
          <a:p>
            <a:pPr lvl="0"/>
            <a:r>
              <a:rPr lang="fi-FI" dirty="0"/>
              <a:t>CLICK TO ADD TITLE</a:t>
            </a:r>
            <a:endParaRPr lang="en-US" dirty="0"/>
          </a:p>
        </p:txBody>
      </p:sp>
      <p:sp>
        <p:nvSpPr>
          <p:cNvPr id="13" name="Text Placeholder 2"/>
          <p:cNvSpPr>
            <a:spLocks noGrp="1"/>
          </p:cNvSpPr>
          <p:nvPr>
            <p:ph idx="1" hasCustomPrompt="1"/>
          </p:nvPr>
        </p:nvSpPr>
        <p:spPr bwMode="auto">
          <a:xfrm>
            <a:off x="763200" y="2996953"/>
            <a:ext cx="5907600" cy="3169848"/>
          </a:xfrm>
          <a:prstGeom prst="rect">
            <a:avLst/>
          </a:prstGeom>
          <a:noFill/>
          <a:ln w="9525">
            <a:noFill/>
            <a:miter lim="800000"/>
            <a:headEnd/>
            <a:tailEnd/>
          </a:ln>
        </p:spPr>
        <p:txBody>
          <a:bodyPr lIns="91440" tIns="45720" rIns="91440" bIns="45720"/>
          <a:lstStyle>
            <a:lvl1pPr marL="342900" indent="-250825">
              <a:lnSpc>
                <a:spcPct val="80000"/>
              </a:lnSpc>
              <a:buClr>
                <a:schemeClr val="tx1"/>
              </a:buClr>
              <a:buFont typeface="Arial"/>
              <a:buChar char="•"/>
              <a:defRPr>
                <a:latin typeface="Gotham Narrow Book"/>
                <a:cs typeface="Gotham Narrow Book"/>
              </a:defRPr>
            </a:lvl1pPr>
            <a:lvl2pPr marL="725488" indent="-342900">
              <a:lnSpc>
                <a:spcPct val="80000"/>
              </a:lnSpc>
              <a:buFont typeface="Arial"/>
              <a:buChar char="•"/>
              <a:defRPr>
                <a:latin typeface="Gotham Narrow Book"/>
                <a:cs typeface="Gotham Narrow Book"/>
              </a:defRPr>
            </a:lvl2pPr>
            <a:lvl3pPr>
              <a:lnSpc>
                <a:spcPct val="80000"/>
              </a:lnSpc>
              <a:defRPr>
                <a:latin typeface="Gotham Narrow Book"/>
                <a:cs typeface="Gotham Narrow Book"/>
              </a:defRPr>
            </a:lvl3pPr>
            <a:lvl4pPr>
              <a:lnSpc>
                <a:spcPct val="80000"/>
              </a:lnSpc>
              <a:defRPr>
                <a:latin typeface="Gotham Narrow Book"/>
                <a:cs typeface="Gotham Narrow Book"/>
              </a:defRPr>
            </a:lvl4pPr>
            <a:lvl5pPr>
              <a:lnSpc>
                <a:spcPct val="80000"/>
              </a:lnSpc>
              <a:defRPr>
                <a:latin typeface="Gotham Narrow Book"/>
                <a:cs typeface="Gotham Narrow Book"/>
              </a:defRPr>
            </a:lvl5pPr>
          </a:lstStyle>
          <a:p>
            <a:pPr lvl="0"/>
            <a:r>
              <a:rPr lang="fi-FI" noProof="0" dirty="0" err="1"/>
              <a:t>Click</a:t>
            </a:r>
            <a:r>
              <a:rPr lang="fi-FI" noProof="0" dirty="0"/>
              <a:t> to </a:t>
            </a:r>
            <a:r>
              <a:rPr lang="fi-FI" noProof="0" dirty="0" err="1"/>
              <a:t>add</a:t>
            </a:r>
            <a:r>
              <a:rPr lang="fi-FI" noProof="0" dirty="0"/>
              <a:t> </a:t>
            </a:r>
            <a:r>
              <a:rPr lang="fi-FI" noProof="0" dirty="0" err="1"/>
              <a:t>text</a:t>
            </a:r>
            <a:endParaRPr lang="fi-FI" noProof="0" dirty="0"/>
          </a:p>
          <a:p>
            <a:pPr lvl="1"/>
            <a:r>
              <a:rPr lang="fi-FI" noProof="0" dirty="0"/>
              <a:t>Second </a:t>
            </a:r>
            <a:r>
              <a:rPr lang="fi-FI" noProof="0" dirty="0" err="1"/>
              <a:t>level</a:t>
            </a:r>
            <a:endParaRPr lang="fi-FI" noProof="0" dirty="0"/>
          </a:p>
          <a:p>
            <a:pPr lvl="2"/>
            <a:r>
              <a:rPr lang="fi-FI" noProof="0" dirty="0"/>
              <a:t>Third </a:t>
            </a:r>
            <a:r>
              <a:rPr lang="fi-FI" noProof="0" dirty="0" err="1"/>
              <a:t>level</a:t>
            </a:r>
            <a:endParaRPr lang="fi-FI" noProof="0" dirty="0"/>
          </a:p>
          <a:p>
            <a:pPr lvl="3"/>
            <a:r>
              <a:rPr lang="fi-FI" noProof="0" dirty="0" err="1"/>
              <a:t>Fourth</a:t>
            </a:r>
            <a:r>
              <a:rPr lang="fi-FI" noProof="0" dirty="0"/>
              <a:t> </a:t>
            </a:r>
            <a:r>
              <a:rPr lang="fi-FI" noProof="0" dirty="0" err="1"/>
              <a:t>level</a:t>
            </a:r>
            <a:endParaRPr lang="fi-FI" noProof="0" dirty="0"/>
          </a:p>
          <a:p>
            <a:pPr lvl="4"/>
            <a:r>
              <a:rPr lang="fi-FI" noProof="0" dirty="0" err="1"/>
              <a:t>Fifth</a:t>
            </a:r>
            <a:r>
              <a:rPr lang="fi-FI" noProof="0" dirty="0"/>
              <a:t> </a:t>
            </a:r>
            <a:r>
              <a:rPr lang="fi-FI" noProof="0" dirty="0" err="1"/>
              <a:t>level</a:t>
            </a:r>
            <a:endParaRPr lang="en-US" noProof="0" dirty="0"/>
          </a:p>
        </p:txBody>
      </p:sp>
      <p:sp>
        <p:nvSpPr>
          <p:cNvPr id="2" name="Päivämäärän paikkamerkki 1"/>
          <p:cNvSpPr>
            <a:spLocks noGrp="1"/>
          </p:cNvSpPr>
          <p:nvPr>
            <p:ph type="dt" sz="half" idx="15"/>
          </p:nvPr>
        </p:nvSpPr>
        <p:spPr/>
        <p:txBody>
          <a:bodyPr/>
          <a:lstStyle/>
          <a:p>
            <a:pPr>
              <a:defRPr/>
            </a:pPr>
            <a:fld id="{C1232025-848E-4C1B-A0F3-5B2B3D457463}" type="datetime1">
              <a:rPr lang="en-GB" smtClean="0"/>
              <a:t>18/08/2022</a:t>
            </a:fld>
            <a:endParaRPr lang="fi-FI" dirty="0"/>
          </a:p>
        </p:txBody>
      </p:sp>
      <p:sp>
        <p:nvSpPr>
          <p:cNvPr id="6" name="Alatunnisteen paikkamerkki 5"/>
          <p:cNvSpPr>
            <a:spLocks noGrp="1"/>
          </p:cNvSpPr>
          <p:nvPr>
            <p:ph type="ftr" sz="quarter" idx="16"/>
          </p:nvPr>
        </p:nvSpPr>
        <p:spPr/>
        <p:txBody>
          <a:bodyPr/>
          <a:lstStyle/>
          <a:p>
            <a:r>
              <a:rPr lang="fi-FI"/>
              <a:t>Presentation Name / Firstname Lastname</a:t>
            </a:r>
            <a:endParaRPr lang="fi-FI" dirty="0"/>
          </a:p>
        </p:txBody>
      </p:sp>
      <p:sp>
        <p:nvSpPr>
          <p:cNvPr id="7" name="Dian numeron paikkamerkki 6"/>
          <p:cNvSpPr>
            <a:spLocks noGrp="1"/>
          </p:cNvSpPr>
          <p:nvPr>
            <p:ph type="sldNum" sz="quarter" idx="17"/>
          </p:nvPr>
        </p:nvSpPr>
        <p:spPr/>
        <p:txBody>
          <a:bodyPr/>
          <a:lstStyle/>
          <a:p>
            <a:pPr>
              <a:defRPr/>
            </a:pPr>
            <a:fld id="{4669315E-5A66-CF44-AE5D-C333B2F730C4}" type="slidenum">
              <a:rPr lang="en-GB" smtClean="0"/>
              <a:pPr>
                <a:defRPr/>
              </a:pPr>
              <a:t>‹#›</a:t>
            </a:fld>
            <a:endParaRPr lang="en-GB" dirty="0"/>
          </a:p>
        </p:txBody>
      </p:sp>
      <p:sp>
        <p:nvSpPr>
          <p:cNvPr id="9" name="Picture Placeholder 2"/>
          <p:cNvSpPr>
            <a:spLocks noGrp="1"/>
          </p:cNvSpPr>
          <p:nvPr>
            <p:ph type="pic" sz="quarter" idx="13" hasCustomPrompt="1"/>
          </p:nvPr>
        </p:nvSpPr>
        <p:spPr>
          <a:xfrm>
            <a:off x="6768000" y="254000"/>
            <a:ext cx="5080000" cy="2952750"/>
          </a:xfrm>
          <a:solidFill>
            <a:schemeClr val="bg1">
              <a:lumMod val="95000"/>
            </a:schemeClr>
          </a:solidFill>
        </p:spPr>
        <p:txBody>
          <a:bodyPr tIns="720000" anchor="t" anchorCtr="0"/>
          <a:lstStyle>
            <a:lvl1pPr marL="342900" marR="0" indent="-342900" algn="ctr" defTabSz="914400" rtl="0" eaLnBrk="1" fontAlgn="base" latinLnBrk="0" hangingPunct="1">
              <a:lnSpc>
                <a:spcPct val="100000"/>
              </a:lnSpc>
              <a:spcBef>
                <a:spcPct val="0"/>
              </a:spcBef>
              <a:spcAft>
                <a:spcPct val="50000"/>
              </a:spcAft>
              <a:buClr>
                <a:schemeClr val="accent1"/>
              </a:buClr>
              <a:buSzPct val="100000"/>
              <a:buFontTx/>
              <a:buNone/>
              <a:tabLst/>
              <a:defRPr b="1" i="0">
                <a:solidFill>
                  <a:srgbClr val="00B0F0"/>
                </a:solidFill>
                <a:latin typeface="+mj-lt"/>
                <a:cs typeface="Gotham-Bold"/>
              </a:defRPr>
            </a:lvl1pPr>
          </a:lstStyle>
          <a:p>
            <a:r>
              <a:rPr lang="en-US" dirty="0"/>
              <a:t>CLICK ICON TO ADD PICTURE</a:t>
            </a:r>
          </a:p>
        </p:txBody>
      </p:sp>
      <p:sp>
        <p:nvSpPr>
          <p:cNvPr id="11" name="Picture Placeholder 2"/>
          <p:cNvSpPr>
            <a:spLocks noGrp="1"/>
          </p:cNvSpPr>
          <p:nvPr>
            <p:ph type="pic" sz="quarter" idx="14" hasCustomPrompt="1"/>
          </p:nvPr>
        </p:nvSpPr>
        <p:spPr>
          <a:xfrm>
            <a:off x="6768075" y="3212976"/>
            <a:ext cx="5080000" cy="2952750"/>
          </a:xfrm>
          <a:solidFill>
            <a:schemeClr val="bg1">
              <a:lumMod val="85000"/>
            </a:schemeClr>
          </a:solidFill>
        </p:spPr>
        <p:txBody>
          <a:bodyPr tIns="720000" anchor="t" anchorCtr="0"/>
          <a:lstStyle>
            <a:lvl1pPr marL="342900" marR="0" indent="-342900" algn="ctr" defTabSz="914400" rtl="0" eaLnBrk="1" fontAlgn="base" latinLnBrk="0" hangingPunct="1">
              <a:lnSpc>
                <a:spcPct val="100000"/>
              </a:lnSpc>
              <a:spcBef>
                <a:spcPct val="0"/>
              </a:spcBef>
              <a:spcAft>
                <a:spcPct val="50000"/>
              </a:spcAft>
              <a:buClr>
                <a:schemeClr val="accent1"/>
              </a:buClr>
              <a:buSzPct val="100000"/>
              <a:buFontTx/>
              <a:buNone/>
              <a:tabLst/>
              <a:defRPr b="1" i="0">
                <a:solidFill>
                  <a:srgbClr val="00B0F0"/>
                </a:solidFill>
                <a:latin typeface="+mj-lt"/>
                <a:cs typeface="Gotham-Bold"/>
              </a:defRPr>
            </a:lvl1pPr>
          </a:lstStyle>
          <a:p>
            <a:r>
              <a:rPr lang="en-US" dirty="0"/>
              <a:t>CLICK ICON TO ADD PICTURE</a:t>
            </a:r>
          </a:p>
        </p:txBody>
      </p:sp>
    </p:spTree>
    <p:extLst>
      <p:ext uri="{BB962C8B-B14F-4D97-AF65-F5344CB8AC3E}">
        <p14:creationId xmlns:p14="http://schemas.microsoft.com/office/powerpoint/2010/main" val="4080302261"/>
      </p:ext>
    </p:extLst>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Päivämäärän paikkamerkki 1"/>
          <p:cNvSpPr>
            <a:spLocks noGrp="1"/>
          </p:cNvSpPr>
          <p:nvPr>
            <p:ph type="dt" sz="half" idx="10"/>
          </p:nvPr>
        </p:nvSpPr>
        <p:spPr/>
        <p:txBody>
          <a:bodyPr/>
          <a:lstStyle/>
          <a:p>
            <a:pPr>
              <a:defRPr/>
            </a:pPr>
            <a:fld id="{119B7758-116C-4140-B6DB-C1147B26C5EC}" type="datetime1">
              <a:rPr lang="en-GB" smtClean="0"/>
              <a:t>18/08/2022</a:t>
            </a:fld>
            <a:endParaRPr lang="fi-FI" dirty="0"/>
          </a:p>
        </p:txBody>
      </p:sp>
      <p:sp>
        <p:nvSpPr>
          <p:cNvPr id="6" name="Alatunnisteen paikkamerkki 5"/>
          <p:cNvSpPr>
            <a:spLocks noGrp="1"/>
          </p:cNvSpPr>
          <p:nvPr>
            <p:ph type="ftr" sz="quarter" idx="11"/>
          </p:nvPr>
        </p:nvSpPr>
        <p:spPr/>
        <p:txBody>
          <a:bodyPr/>
          <a:lstStyle/>
          <a:p>
            <a:r>
              <a:rPr lang="fi-FI"/>
              <a:t>Presentation Name / Firstname Lastname</a:t>
            </a:r>
            <a:endParaRPr lang="fi-FI" dirty="0"/>
          </a:p>
        </p:txBody>
      </p:sp>
      <p:sp>
        <p:nvSpPr>
          <p:cNvPr id="7" name="Dian numeron paikkamerkki 6"/>
          <p:cNvSpPr>
            <a:spLocks noGrp="1"/>
          </p:cNvSpPr>
          <p:nvPr>
            <p:ph type="sldNum" sz="quarter" idx="12"/>
          </p:nvPr>
        </p:nvSpPr>
        <p:spPr/>
        <p:txBody>
          <a:bodyPr/>
          <a:lstStyle/>
          <a:p>
            <a:pPr>
              <a:defRPr/>
            </a:pPr>
            <a:fld id="{4669315E-5A66-CF44-AE5D-C333B2F730C4}" type="slidenum">
              <a:rPr lang="en-GB" smtClean="0"/>
              <a:pPr>
                <a:defRPr/>
              </a:pPr>
              <a:t>‹#›</a:t>
            </a:fld>
            <a:endParaRPr lang="en-GB" dirty="0"/>
          </a:p>
        </p:txBody>
      </p:sp>
      <p:sp>
        <p:nvSpPr>
          <p:cNvPr id="4" name="Title 3"/>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169041325"/>
      </p:ext>
    </p:extLst>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slide 2">
    <p:spTree>
      <p:nvGrpSpPr>
        <p:cNvPr id="1" name=""/>
        <p:cNvGrpSpPr/>
        <p:nvPr/>
      </p:nvGrpSpPr>
      <p:grpSpPr>
        <a:xfrm>
          <a:off x="0" y="0"/>
          <a:ext cx="0" cy="0"/>
          <a:chOff x="0" y="0"/>
          <a:chExt cx="0" cy="0"/>
        </a:xfrm>
      </p:grpSpPr>
      <p:pic>
        <p:nvPicPr>
          <p:cNvPr id="25" name="Picture 2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226800" y="226800"/>
            <a:ext cx="11701848" cy="5905727"/>
          </a:xfrm>
          <a:prstGeom prst="rect">
            <a:avLst/>
          </a:prstGeom>
        </p:spPr>
      </p:pic>
      <p:sp>
        <p:nvSpPr>
          <p:cNvPr id="2" name="Päivämäärän paikkamerkki 1"/>
          <p:cNvSpPr>
            <a:spLocks noGrp="1"/>
          </p:cNvSpPr>
          <p:nvPr>
            <p:ph type="dt" sz="half" idx="14"/>
          </p:nvPr>
        </p:nvSpPr>
        <p:spPr/>
        <p:txBody>
          <a:bodyPr/>
          <a:lstStyle/>
          <a:p>
            <a:pPr>
              <a:defRPr/>
            </a:pPr>
            <a:fld id="{B1B021A1-6BD4-49A7-92E2-FC3E77E7D7D7}" type="datetime1">
              <a:rPr lang="en-GB" smtClean="0"/>
              <a:t>18/08/2022</a:t>
            </a:fld>
            <a:endParaRPr lang="fi-FI" dirty="0"/>
          </a:p>
        </p:txBody>
      </p:sp>
      <p:sp>
        <p:nvSpPr>
          <p:cNvPr id="3" name="Alatunnisteen paikkamerkki 2"/>
          <p:cNvSpPr>
            <a:spLocks noGrp="1"/>
          </p:cNvSpPr>
          <p:nvPr>
            <p:ph type="ftr" sz="quarter" idx="15"/>
          </p:nvPr>
        </p:nvSpPr>
        <p:spPr/>
        <p:txBody>
          <a:bodyPr/>
          <a:lstStyle/>
          <a:p>
            <a:r>
              <a:rPr lang="fi-FI"/>
              <a:t>Presentation Name / Firstname Lastname</a:t>
            </a:r>
            <a:endParaRPr lang="fi-FI" dirty="0"/>
          </a:p>
        </p:txBody>
      </p:sp>
      <p:sp>
        <p:nvSpPr>
          <p:cNvPr id="4" name="Dian numeron paikkamerkki 3"/>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sp>
        <p:nvSpPr>
          <p:cNvPr id="18" name="Title Placeholder 1"/>
          <p:cNvSpPr>
            <a:spLocks noGrp="1"/>
          </p:cNvSpPr>
          <p:nvPr>
            <p:ph type="ctrTitle" hasCustomPrompt="1"/>
          </p:nvPr>
        </p:nvSpPr>
        <p:spPr>
          <a:xfrm>
            <a:off x="226800" y="3420000"/>
            <a:ext cx="11701848" cy="983310"/>
          </a:xfrm>
          <a:solidFill>
            <a:schemeClr val="tx1">
              <a:alpha val="50000"/>
            </a:schemeClr>
          </a:solidFill>
        </p:spPr>
        <p:txBody>
          <a:bodyPr tIns="252000" bIns="36000" anchor="t" anchorCtr="0">
            <a:spAutoFit/>
          </a:bodyPr>
          <a:lstStyle>
            <a:lvl1pPr algn="ctr">
              <a:lnSpc>
                <a:spcPts val="5400"/>
              </a:lnSpc>
              <a:defRPr sz="5400">
                <a:solidFill>
                  <a:srgbClr val="FFFFFF"/>
                </a:solidFill>
                <a:latin typeface="+mj-lt"/>
                <a:ea typeface="ＭＳ Ｐゴシック" charset="0"/>
                <a:cs typeface="Gotham Narrow Bold"/>
              </a:defRPr>
            </a:lvl1pPr>
          </a:lstStyle>
          <a:p>
            <a:pPr lvl="0"/>
            <a:r>
              <a:rPr lang="fi-FI" noProof="0" dirty="0"/>
              <a:t>CLICK TO ADD TITLE</a:t>
            </a:r>
          </a:p>
        </p:txBody>
      </p:sp>
      <p:sp>
        <p:nvSpPr>
          <p:cNvPr id="19" name="Text Placeholder 2"/>
          <p:cNvSpPr>
            <a:spLocks noGrp="1"/>
          </p:cNvSpPr>
          <p:nvPr>
            <p:ph type="subTitle" idx="1" hasCustomPrompt="1"/>
          </p:nvPr>
        </p:nvSpPr>
        <p:spPr>
          <a:xfrm>
            <a:off x="964518" y="5220000"/>
            <a:ext cx="10363200" cy="720000"/>
          </a:xfrm>
        </p:spPr>
        <p:txBody>
          <a:bodyPr/>
          <a:lstStyle>
            <a:lvl1pPr algn="ctr">
              <a:lnSpc>
                <a:spcPct val="90000"/>
              </a:lnSpc>
              <a:spcAft>
                <a:spcPct val="0"/>
              </a:spcAft>
              <a:defRPr b="0">
                <a:solidFill>
                  <a:srgbClr val="FFFFFF"/>
                </a:solidFill>
                <a:effectLst>
                  <a:outerShdw blurRad="50800" dist="38100" dir="5400000" algn="t" rotWithShape="0">
                    <a:prstClr val="black">
                      <a:alpha val="40000"/>
                    </a:prstClr>
                  </a:outerShdw>
                </a:effectLst>
                <a:latin typeface="+mj-lt"/>
                <a:ea typeface="ＭＳ Ｐゴシック" charset="0"/>
                <a:cs typeface="Gotham Narrow Bold"/>
              </a:defRPr>
            </a:lvl1pPr>
          </a:lstStyle>
          <a:p>
            <a:pPr lvl="0"/>
            <a:r>
              <a:rPr lang="fi-FI" noProof="0" dirty="0" err="1"/>
              <a:t>Click</a:t>
            </a:r>
            <a:r>
              <a:rPr lang="fi-FI" noProof="0" dirty="0"/>
              <a:t> to </a:t>
            </a:r>
            <a:r>
              <a:rPr lang="fi-FI" noProof="0" dirty="0" err="1"/>
              <a:t>add</a:t>
            </a:r>
            <a:r>
              <a:rPr lang="fi-FI" noProof="0" dirty="0"/>
              <a:t> </a:t>
            </a:r>
            <a:r>
              <a:rPr lang="fi-FI" noProof="0" dirty="0" err="1"/>
              <a:t>subtitle</a:t>
            </a:r>
            <a:endParaRPr lang="fi-FI" noProof="0" dirty="0"/>
          </a:p>
        </p:txBody>
      </p:sp>
      <p:grpSp>
        <p:nvGrpSpPr>
          <p:cNvPr id="21" name="Ryhmä 11"/>
          <p:cNvGrpSpPr/>
          <p:nvPr userDrawn="1"/>
        </p:nvGrpSpPr>
        <p:grpSpPr bwMode="white">
          <a:xfrm>
            <a:off x="292432" y="260248"/>
            <a:ext cx="2491200" cy="2334818"/>
            <a:chOff x="1311275" y="373063"/>
            <a:chExt cx="6524625" cy="6115050"/>
          </a:xfrm>
          <a:solidFill>
            <a:schemeClr val="bg1"/>
          </a:solidFill>
        </p:grpSpPr>
        <p:sp>
          <p:nvSpPr>
            <p:cNvPr id="22"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3"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4"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Tree>
    <p:extLst>
      <p:ext uri="{BB962C8B-B14F-4D97-AF65-F5344CB8AC3E}">
        <p14:creationId xmlns:p14="http://schemas.microsoft.com/office/powerpoint/2010/main" val="966631418"/>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slide 2">
    <p:spTree>
      <p:nvGrpSpPr>
        <p:cNvPr id="1" name=""/>
        <p:cNvGrpSpPr/>
        <p:nvPr/>
      </p:nvGrpSpPr>
      <p:grpSpPr>
        <a:xfrm>
          <a:off x="0" y="0"/>
          <a:ext cx="0" cy="0"/>
          <a:chOff x="0" y="0"/>
          <a:chExt cx="0" cy="0"/>
        </a:xfrm>
      </p:grpSpPr>
      <p:sp>
        <p:nvSpPr>
          <p:cNvPr id="2" name="Päivämäärän paikkamerkki 1"/>
          <p:cNvSpPr>
            <a:spLocks noGrp="1"/>
          </p:cNvSpPr>
          <p:nvPr>
            <p:ph type="dt" sz="half" idx="14"/>
          </p:nvPr>
        </p:nvSpPr>
        <p:spPr/>
        <p:txBody>
          <a:bodyPr/>
          <a:lstStyle/>
          <a:p>
            <a:pPr>
              <a:defRPr/>
            </a:pPr>
            <a:fld id="{B1B021A1-6BD4-49A7-92E2-FC3E77E7D7D7}" type="datetime1">
              <a:rPr lang="en-GB" smtClean="0"/>
              <a:t>18/08/2022</a:t>
            </a:fld>
            <a:endParaRPr lang="fi-FI" dirty="0"/>
          </a:p>
        </p:txBody>
      </p:sp>
      <p:sp>
        <p:nvSpPr>
          <p:cNvPr id="3" name="Alatunnisteen paikkamerkki 2"/>
          <p:cNvSpPr>
            <a:spLocks noGrp="1"/>
          </p:cNvSpPr>
          <p:nvPr>
            <p:ph type="ftr" sz="quarter" idx="15"/>
          </p:nvPr>
        </p:nvSpPr>
        <p:spPr/>
        <p:txBody>
          <a:bodyPr/>
          <a:lstStyle/>
          <a:p>
            <a:r>
              <a:rPr lang="fi-FI"/>
              <a:t>Presentation Name / Firstname Lastname</a:t>
            </a:r>
            <a:endParaRPr lang="fi-FI" dirty="0"/>
          </a:p>
        </p:txBody>
      </p:sp>
      <p:sp>
        <p:nvSpPr>
          <p:cNvPr id="4" name="Dian numeron paikkamerkki 3"/>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sp>
        <p:nvSpPr>
          <p:cNvPr id="17" name="Picture Placeholder 9"/>
          <p:cNvSpPr>
            <a:spLocks noGrp="1"/>
          </p:cNvSpPr>
          <p:nvPr>
            <p:ph type="pic" sz="quarter" idx="13" hasCustomPrompt="1"/>
          </p:nvPr>
        </p:nvSpPr>
        <p:spPr bwMode="gray">
          <a:xfrm>
            <a:off x="226800" y="226799"/>
            <a:ext cx="11736000" cy="5940000"/>
          </a:xfrm>
          <a:solidFill>
            <a:schemeClr val="bg1">
              <a:lumMod val="85000"/>
            </a:schemeClr>
          </a:solidFill>
        </p:spPr>
        <p:txBody>
          <a:bodyPr tIns="1800000" anchor="t" anchorCtr="0"/>
          <a:lstStyle>
            <a:lvl1pPr algn="ctr">
              <a:defRPr sz="2400" b="1" i="0">
                <a:solidFill>
                  <a:srgbClr val="00B0F0"/>
                </a:solidFill>
                <a:latin typeface="Gotham-Bold"/>
                <a:cs typeface="Gotham-Bold"/>
              </a:defRPr>
            </a:lvl1pPr>
          </a:lstStyle>
          <a:p>
            <a:r>
              <a:rPr lang="en-US" dirty="0"/>
              <a:t>CLICK ICON TO ADD PICTURE</a:t>
            </a:r>
          </a:p>
        </p:txBody>
      </p:sp>
      <p:sp>
        <p:nvSpPr>
          <p:cNvPr id="18" name="Title Placeholder 1"/>
          <p:cNvSpPr>
            <a:spLocks noGrp="1"/>
          </p:cNvSpPr>
          <p:nvPr>
            <p:ph type="ctrTitle" hasCustomPrompt="1"/>
          </p:nvPr>
        </p:nvSpPr>
        <p:spPr>
          <a:xfrm>
            <a:off x="228000" y="3420000"/>
            <a:ext cx="11736000" cy="884758"/>
          </a:xfrm>
          <a:solidFill>
            <a:schemeClr val="tx1">
              <a:alpha val="50000"/>
            </a:schemeClr>
          </a:solidFill>
        </p:spPr>
        <p:txBody>
          <a:bodyPr tIns="252000" bIns="36000" anchor="t" anchorCtr="0">
            <a:spAutoFit/>
          </a:bodyPr>
          <a:lstStyle>
            <a:lvl1pPr algn="ctr">
              <a:lnSpc>
                <a:spcPct val="70000"/>
              </a:lnSpc>
              <a:defRPr sz="5400">
                <a:solidFill>
                  <a:srgbClr val="FFFFFF"/>
                </a:solidFill>
                <a:latin typeface="+mj-lt"/>
                <a:ea typeface="ＭＳ Ｐゴシック" charset="0"/>
                <a:cs typeface="Gotham Narrow Bold"/>
              </a:defRPr>
            </a:lvl1pPr>
          </a:lstStyle>
          <a:p>
            <a:pPr lvl="0"/>
            <a:r>
              <a:rPr lang="fi-FI" noProof="0" dirty="0"/>
              <a:t>CLICK TO ADD TITLE</a:t>
            </a:r>
          </a:p>
        </p:txBody>
      </p:sp>
      <p:sp>
        <p:nvSpPr>
          <p:cNvPr id="19" name="Text Placeholder 2"/>
          <p:cNvSpPr>
            <a:spLocks noGrp="1"/>
          </p:cNvSpPr>
          <p:nvPr>
            <p:ph type="subTitle" idx="1" hasCustomPrompt="1"/>
          </p:nvPr>
        </p:nvSpPr>
        <p:spPr>
          <a:xfrm>
            <a:off x="964518" y="5220000"/>
            <a:ext cx="10363200" cy="720000"/>
          </a:xfrm>
        </p:spPr>
        <p:txBody>
          <a:bodyPr/>
          <a:lstStyle>
            <a:lvl1pPr algn="ctr">
              <a:lnSpc>
                <a:spcPct val="90000"/>
              </a:lnSpc>
              <a:spcAft>
                <a:spcPct val="0"/>
              </a:spcAft>
              <a:defRPr b="0">
                <a:solidFill>
                  <a:srgbClr val="FFFFFF"/>
                </a:solidFill>
                <a:effectLst>
                  <a:outerShdw blurRad="50800" dist="38100" dir="5400000" algn="t" rotWithShape="0">
                    <a:prstClr val="black">
                      <a:alpha val="40000"/>
                    </a:prstClr>
                  </a:outerShdw>
                </a:effectLst>
                <a:latin typeface="+mj-lt"/>
                <a:ea typeface="ＭＳ Ｐゴシック" charset="0"/>
                <a:cs typeface="Gotham Narrow Bold"/>
              </a:defRPr>
            </a:lvl1pPr>
          </a:lstStyle>
          <a:p>
            <a:pPr lvl="0"/>
            <a:r>
              <a:rPr lang="fi-FI" noProof="0" dirty="0" err="1"/>
              <a:t>Click</a:t>
            </a:r>
            <a:r>
              <a:rPr lang="fi-FI" noProof="0" dirty="0"/>
              <a:t> to </a:t>
            </a:r>
            <a:r>
              <a:rPr lang="fi-FI" noProof="0" dirty="0" err="1"/>
              <a:t>add</a:t>
            </a:r>
            <a:r>
              <a:rPr lang="fi-FI" noProof="0" dirty="0"/>
              <a:t> </a:t>
            </a:r>
            <a:r>
              <a:rPr lang="fi-FI" noProof="0" dirty="0" err="1"/>
              <a:t>subtitle</a:t>
            </a:r>
            <a:endParaRPr lang="fi-FI" noProof="0" dirty="0"/>
          </a:p>
        </p:txBody>
      </p:sp>
      <p:grpSp>
        <p:nvGrpSpPr>
          <p:cNvPr id="21" name="Ryhmä 11"/>
          <p:cNvGrpSpPr/>
          <p:nvPr userDrawn="1"/>
        </p:nvGrpSpPr>
        <p:grpSpPr bwMode="white">
          <a:xfrm>
            <a:off x="292432" y="260648"/>
            <a:ext cx="2491200" cy="2334818"/>
            <a:chOff x="1311275" y="373063"/>
            <a:chExt cx="6524625" cy="6115050"/>
          </a:xfrm>
          <a:solidFill>
            <a:schemeClr val="bg1"/>
          </a:solidFill>
        </p:grpSpPr>
        <p:sp>
          <p:nvSpPr>
            <p:cNvPr id="22"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3"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24"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Tree>
    <p:extLst>
      <p:ext uri="{BB962C8B-B14F-4D97-AF65-F5344CB8AC3E}">
        <p14:creationId xmlns:p14="http://schemas.microsoft.com/office/powerpoint/2010/main" val="2001974070"/>
      </p:ext>
    </p:extLst>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slide 3">
    <p:spTree>
      <p:nvGrpSpPr>
        <p:cNvPr id="1" name=""/>
        <p:cNvGrpSpPr/>
        <p:nvPr/>
      </p:nvGrpSpPr>
      <p:grpSpPr>
        <a:xfrm>
          <a:off x="0" y="0"/>
          <a:ext cx="0" cy="0"/>
          <a:chOff x="0" y="0"/>
          <a:chExt cx="0" cy="0"/>
        </a:xfrm>
      </p:grpSpPr>
      <p:pic>
        <p:nvPicPr>
          <p:cNvPr id="25" name="Kuva 24"/>
          <p:cNvPicPr>
            <a:picLocks noChangeAspect="1"/>
          </p:cNvPicPr>
          <p:nvPr userDrawn="1"/>
        </p:nvPicPr>
        <p:blipFill rotWithShape="1">
          <a:blip r:embed="rId2" cstate="email">
            <a:extLst>
              <a:ext uri="{28A0092B-C50C-407E-A947-70E740481C1C}">
                <a14:useLocalDpi xmlns:a14="http://schemas.microsoft.com/office/drawing/2010/main" val="0"/>
              </a:ext>
            </a:extLst>
          </a:blip>
          <a:srcRect r="-6" b="3125"/>
          <a:stretch/>
        </p:blipFill>
        <p:spPr bwMode="ltGray">
          <a:xfrm>
            <a:off x="338667" y="254000"/>
            <a:ext cx="11514667" cy="5905500"/>
          </a:xfrm>
          <a:prstGeom prst="rect">
            <a:avLst/>
          </a:prstGeom>
        </p:spPr>
      </p:pic>
      <p:sp>
        <p:nvSpPr>
          <p:cNvPr id="43011" name="Text Placeholder 2"/>
          <p:cNvSpPr>
            <a:spLocks noGrp="1"/>
          </p:cNvSpPr>
          <p:nvPr>
            <p:ph type="subTitle" idx="1" hasCustomPrompt="1"/>
          </p:nvPr>
        </p:nvSpPr>
        <p:spPr>
          <a:xfrm>
            <a:off x="914400" y="4267200"/>
            <a:ext cx="10363200" cy="1371600"/>
          </a:xfrm>
        </p:spPr>
        <p:txBody>
          <a:bodyPr/>
          <a:lstStyle>
            <a:lvl1pPr algn="ctr">
              <a:lnSpc>
                <a:spcPct val="90000"/>
              </a:lnSpc>
              <a:spcAft>
                <a:spcPct val="0"/>
              </a:spcAft>
              <a:defRPr b="0">
                <a:latin typeface="+mj-lt"/>
                <a:ea typeface="ＭＳ Ｐゴシック" charset="0"/>
                <a:cs typeface="Gotham Narrow Bold"/>
              </a:defRPr>
            </a:lvl1pPr>
          </a:lstStyle>
          <a:p>
            <a:pPr lvl="0"/>
            <a:r>
              <a:rPr lang="fi-FI" noProof="0" dirty="0" err="1"/>
              <a:t>Click</a:t>
            </a:r>
            <a:r>
              <a:rPr lang="fi-FI" noProof="0" dirty="0"/>
              <a:t> to </a:t>
            </a:r>
            <a:r>
              <a:rPr lang="fi-FI" noProof="0" dirty="0" err="1"/>
              <a:t>add</a:t>
            </a:r>
            <a:r>
              <a:rPr lang="fi-FI" noProof="0" dirty="0"/>
              <a:t> </a:t>
            </a:r>
            <a:r>
              <a:rPr lang="fi-FI" noProof="0" dirty="0" err="1"/>
              <a:t>subtitle</a:t>
            </a:r>
            <a:endParaRPr lang="fi-FI" noProof="0" dirty="0"/>
          </a:p>
        </p:txBody>
      </p:sp>
      <p:sp>
        <p:nvSpPr>
          <p:cNvPr id="13" name="Title Placeholder 1"/>
          <p:cNvSpPr>
            <a:spLocks noGrp="1"/>
          </p:cNvSpPr>
          <p:nvPr>
            <p:ph type="ctrTitle" hasCustomPrompt="1"/>
          </p:nvPr>
        </p:nvSpPr>
        <p:spPr>
          <a:xfrm>
            <a:off x="914400" y="2708920"/>
            <a:ext cx="10363200" cy="1296144"/>
          </a:xfrm>
        </p:spPr>
        <p:txBody>
          <a:bodyPr anchor="ctr" anchorCtr="0"/>
          <a:lstStyle>
            <a:lvl1pPr algn="ctr">
              <a:lnSpc>
                <a:spcPct val="70000"/>
              </a:lnSpc>
              <a:defRPr sz="4800">
                <a:latin typeface="+mj-lt"/>
                <a:ea typeface="ＭＳ Ｐゴシック" charset="0"/>
                <a:cs typeface="Gotham Narrow Bold"/>
              </a:defRPr>
            </a:lvl1pPr>
          </a:lstStyle>
          <a:p>
            <a:pPr lvl="0"/>
            <a:r>
              <a:rPr lang="fi-FI" noProof="0" dirty="0"/>
              <a:t>CLICK TO ADD TITLE</a:t>
            </a:r>
          </a:p>
        </p:txBody>
      </p:sp>
      <p:sp>
        <p:nvSpPr>
          <p:cNvPr id="2" name="Päivämäärän paikkamerkki 1"/>
          <p:cNvSpPr>
            <a:spLocks noGrp="1"/>
          </p:cNvSpPr>
          <p:nvPr>
            <p:ph type="dt" sz="half" idx="10"/>
          </p:nvPr>
        </p:nvSpPr>
        <p:spPr/>
        <p:txBody>
          <a:bodyPr/>
          <a:lstStyle/>
          <a:p>
            <a:pPr>
              <a:defRPr/>
            </a:pPr>
            <a:fld id="{8FC139DF-555F-4884-A52D-5104D268AD44}" type="datetime1">
              <a:rPr lang="en-GB" smtClean="0"/>
              <a:t>18/08/2022</a:t>
            </a:fld>
            <a:endParaRPr lang="fi-FI" dirty="0"/>
          </a:p>
        </p:txBody>
      </p:sp>
      <p:sp>
        <p:nvSpPr>
          <p:cNvPr id="6" name="Alatunnisteen paikkamerkki 5"/>
          <p:cNvSpPr>
            <a:spLocks noGrp="1"/>
          </p:cNvSpPr>
          <p:nvPr>
            <p:ph type="ftr" sz="quarter" idx="11"/>
          </p:nvPr>
        </p:nvSpPr>
        <p:spPr/>
        <p:txBody>
          <a:bodyPr/>
          <a:lstStyle/>
          <a:p>
            <a:r>
              <a:rPr lang="fi-FI"/>
              <a:t>Presentation Name / Firstname Lastname</a:t>
            </a:r>
            <a:endParaRPr lang="fi-FI" dirty="0"/>
          </a:p>
        </p:txBody>
      </p:sp>
      <p:sp>
        <p:nvSpPr>
          <p:cNvPr id="7" name="Dian numeron paikkamerkki 6"/>
          <p:cNvSpPr>
            <a:spLocks noGrp="1"/>
          </p:cNvSpPr>
          <p:nvPr>
            <p:ph type="sldNum" sz="quarter" idx="12"/>
          </p:nvPr>
        </p:nvSpPr>
        <p:spPr/>
        <p:txBody>
          <a:bodyPr/>
          <a:lstStyle/>
          <a:p>
            <a:pPr>
              <a:defRPr/>
            </a:pPr>
            <a:fld id="{4669315E-5A66-CF44-AE5D-C333B2F730C4}" type="slidenum">
              <a:rPr lang="en-GB" smtClean="0"/>
              <a:pPr>
                <a:defRPr/>
              </a:pPr>
              <a:t>‹#›</a:t>
            </a:fld>
            <a:endParaRPr lang="en-GB" dirty="0"/>
          </a:p>
        </p:txBody>
      </p:sp>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328" y="16370"/>
            <a:ext cx="2975206" cy="2808000"/>
          </a:xfrm>
          <a:prstGeom prst="rect">
            <a:avLst/>
          </a:prstGeom>
        </p:spPr>
      </p:pic>
    </p:spTree>
    <p:extLst>
      <p:ext uri="{BB962C8B-B14F-4D97-AF65-F5344CB8AC3E}">
        <p14:creationId xmlns:p14="http://schemas.microsoft.com/office/powerpoint/2010/main" val="2405069423"/>
      </p:ext>
    </p:extLst>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slide 2">
    <p:spTree>
      <p:nvGrpSpPr>
        <p:cNvPr id="1" name=""/>
        <p:cNvGrpSpPr/>
        <p:nvPr/>
      </p:nvGrpSpPr>
      <p:grpSpPr>
        <a:xfrm>
          <a:off x="0" y="0"/>
          <a:ext cx="0" cy="0"/>
          <a:chOff x="0" y="0"/>
          <a:chExt cx="0" cy="0"/>
        </a:xfrm>
      </p:grpSpPr>
      <p:sp>
        <p:nvSpPr>
          <p:cNvPr id="2" name="Päivämäärän paikkamerkki 1"/>
          <p:cNvSpPr>
            <a:spLocks noGrp="1"/>
          </p:cNvSpPr>
          <p:nvPr>
            <p:ph type="dt" sz="half" idx="14"/>
          </p:nvPr>
        </p:nvSpPr>
        <p:spPr/>
        <p:txBody>
          <a:bodyPr/>
          <a:lstStyle/>
          <a:p>
            <a:pPr>
              <a:defRPr/>
            </a:pPr>
            <a:fld id="{B1B021A1-6BD4-49A7-92E2-FC3E77E7D7D7}" type="datetime1">
              <a:rPr lang="en-GB" smtClean="0"/>
              <a:t>18/08/2022</a:t>
            </a:fld>
            <a:endParaRPr lang="fi-FI" dirty="0"/>
          </a:p>
        </p:txBody>
      </p:sp>
      <p:sp>
        <p:nvSpPr>
          <p:cNvPr id="3" name="Alatunnisteen paikkamerkki 2"/>
          <p:cNvSpPr>
            <a:spLocks noGrp="1"/>
          </p:cNvSpPr>
          <p:nvPr>
            <p:ph type="ftr" sz="quarter" idx="15"/>
          </p:nvPr>
        </p:nvSpPr>
        <p:spPr/>
        <p:txBody>
          <a:bodyPr/>
          <a:lstStyle/>
          <a:p>
            <a:r>
              <a:rPr lang="fi-FI"/>
              <a:t>Presentation Name / Firstname Lastname</a:t>
            </a:r>
            <a:endParaRPr lang="fi-FI" dirty="0"/>
          </a:p>
        </p:txBody>
      </p:sp>
      <p:sp>
        <p:nvSpPr>
          <p:cNvPr id="4" name="Dian numeron paikkamerkki 3"/>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228000" y="222690"/>
            <a:ext cx="11736000" cy="5942614"/>
          </a:xfrm>
          <a:prstGeom prst="rect">
            <a:avLst/>
          </a:prstGeom>
        </p:spPr>
      </p:pic>
      <p:grpSp>
        <p:nvGrpSpPr>
          <p:cNvPr id="12" name="Ryhmä 11"/>
          <p:cNvGrpSpPr/>
          <p:nvPr userDrawn="1"/>
        </p:nvGrpSpPr>
        <p:grpSpPr bwMode="white">
          <a:xfrm>
            <a:off x="292432" y="260248"/>
            <a:ext cx="2491200" cy="2334818"/>
            <a:chOff x="1311275" y="373063"/>
            <a:chExt cx="6524625" cy="6115050"/>
          </a:xfrm>
          <a:solidFill>
            <a:schemeClr val="bg1"/>
          </a:solidFill>
        </p:grpSpPr>
        <p:sp>
          <p:nvSpPr>
            <p:cNvPr id="13"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4"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5"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
        <p:nvSpPr>
          <p:cNvPr id="20" name="Title Placeholder 1"/>
          <p:cNvSpPr>
            <a:spLocks noGrp="1"/>
          </p:cNvSpPr>
          <p:nvPr>
            <p:ph type="ctrTitle" hasCustomPrompt="1"/>
          </p:nvPr>
        </p:nvSpPr>
        <p:spPr>
          <a:xfrm>
            <a:off x="228000" y="3420000"/>
            <a:ext cx="11736000" cy="884758"/>
          </a:xfrm>
          <a:solidFill>
            <a:schemeClr val="tx1">
              <a:alpha val="50000"/>
            </a:schemeClr>
          </a:solidFill>
        </p:spPr>
        <p:txBody>
          <a:bodyPr tIns="252000" bIns="36000" anchor="t" anchorCtr="0">
            <a:spAutoFit/>
          </a:bodyPr>
          <a:lstStyle>
            <a:lvl1pPr algn="ctr">
              <a:lnSpc>
                <a:spcPct val="70000"/>
              </a:lnSpc>
              <a:defRPr sz="5400">
                <a:solidFill>
                  <a:srgbClr val="FFFFFF"/>
                </a:solidFill>
                <a:latin typeface="+mj-lt"/>
                <a:ea typeface="ＭＳ Ｐゴシック" charset="0"/>
                <a:cs typeface="Gotham Narrow Bold"/>
              </a:defRPr>
            </a:lvl1pPr>
          </a:lstStyle>
          <a:p>
            <a:pPr lvl="0"/>
            <a:r>
              <a:rPr lang="fi-FI" noProof="0" dirty="0"/>
              <a:t>CLICK TO ADD TITLE</a:t>
            </a:r>
          </a:p>
        </p:txBody>
      </p:sp>
      <p:sp>
        <p:nvSpPr>
          <p:cNvPr id="43011" name="Text Placeholder 2"/>
          <p:cNvSpPr>
            <a:spLocks noGrp="1"/>
          </p:cNvSpPr>
          <p:nvPr>
            <p:ph type="subTitle" idx="1" hasCustomPrompt="1"/>
          </p:nvPr>
        </p:nvSpPr>
        <p:spPr>
          <a:xfrm>
            <a:off x="964518" y="5220000"/>
            <a:ext cx="10363200" cy="720000"/>
          </a:xfrm>
        </p:spPr>
        <p:txBody>
          <a:bodyPr/>
          <a:lstStyle>
            <a:lvl1pPr algn="ctr">
              <a:lnSpc>
                <a:spcPct val="90000"/>
              </a:lnSpc>
              <a:spcAft>
                <a:spcPct val="0"/>
              </a:spcAft>
              <a:defRPr b="0">
                <a:solidFill>
                  <a:srgbClr val="FFFFFF"/>
                </a:solidFill>
                <a:effectLst>
                  <a:outerShdw blurRad="50800" dist="38100" dir="5400000" algn="t" rotWithShape="0">
                    <a:prstClr val="black">
                      <a:alpha val="40000"/>
                    </a:prstClr>
                  </a:outerShdw>
                </a:effectLst>
                <a:latin typeface="+mj-lt"/>
                <a:ea typeface="ＭＳ Ｐゴシック" charset="0"/>
                <a:cs typeface="Gotham Narrow Bold"/>
              </a:defRPr>
            </a:lvl1pPr>
          </a:lstStyle>
          <a:p>
            <a:pPr lvl="0"/>
            <a:r>
              <a:rPr lang="fi-FI" noProof="0" dirty="0" err="1"/>
              <a:t>Click</a:t>
            </a:r>
            <a:r>
              <a:rPr lang="fi-FI" noProof="0" dirty="0"/>
              <a:t> to </a:t>
            </a:r>
            <a:r>
              <a:rPr lang="fi-FI" noProof="0" dirty="0" err="1"/>
              <a:t>add</a:t>
            </a:r>
            <a:r>
              <a:rPr lang="fi-FI" noProof="0" dirty="0"/>
              <a:t> </a:t>
            </a:r>
            <a:r>
              <a:rPr lang="fi-FI" noProof="0" dirty="0" err="1"/>
              <a:t>subtitle</a:t>
            </a:r>
            <a:endParaRPr lang="fi-FI" noProof="0" dirty="0"/>
          </a:p>
        </p:txBody>
      </p:sp>
    </p:spTree>
    <p:extLst>
      <p:ext uri="{BB962C8B-B14F-4D97-AF65-F5344CB8AC3E}">
        <p14:creationId xmlns:p14="http://schemas.microsoft.com/office/powerpoint/2010/main" val="430835094"/>
      </p:ext>
    </p:extLst>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10" name="Title Placeholder 1"/>
          <p:cNvSpPr>
            <a:spLocks noGrp="1"/>
          </p:cNvSpPr>
          <p:nvPr>
            <p:ph type="title" hasCustomPrompt="1"/>
          </p:nvPr>
        </p:nvSpPr>
        <p:spPr bwMode="auto">
          <a:xfrm>
            <a:off x="1703512" y="716436"/>
            <a:ext cx="10153128" cy="1225803"/>
          </a:xfrm>
          <a:prstGeom prst="rect">
            <a:avLst/>
          </a:prstGeom>
          <a:noFill/>
          <a:ln w="9525">
            <a:noFill/>
            <a:miter lim="800000"/>
            <a:headEnd/>
            <a:tailEnd/>
          </a:ln>
        </p:spPr>
        <p:txBody>
          <a:bodyPr lIns="91440" tIns="45720" rIns="91440" bIns="45720" anchor="t" anchorCtr="0"/>
          <a:lstStyle>
            <a:lvl1pPr algn="ctr">
              <a:defRPr sz="4000"/>
            </a:lvl1pPr>
          </a:lstStyle>
          <a:p>
            <a:pPr lvl="0"/>
            <a:r>
              <a:rPr lang="fi-FI" dirty="0"/>
              <a:t>CLICK TO ADD TITLE</a:t>
            </a:r>
            <a:endParaRPr lang="en-US" dirty="0"/>
          </a:p>
        </p:txBody>
      </p:sp>
      <p:sp>
        <p:nvSpPr>
          <p:cNvPr id="13" name="Text Placeholder 2"/>
          <p:cNvSpPr>
            <a:spLocks noGrp="1"/>
          </p:cNvSpPr>
          <p:nvPr>
            <p:ph idx="1" hasCustomPrompt="1"/>
          </p:nvPr>
        </p:nvSpPr>
        <p:spPr bwMode="auto">
          <a:xfrm>
            <a:off x="335360" y="2204865"/>
            <a:ext cx="11521280" cy="3888432"/>
          </a:xfrm>
          <a:prstGeom prst="rect">
            <a:avLst/>
          </a:prstGeom>
          <a:noFill/>
          <a:ln w="9525">
            <a:noFill/>
            <a:miter lim="800000"/>
            <a:headEnd/>
            <a:tailEnd/>
          </a:ln>
        </p:spPr>
        <p:txBody>
          <a:bodyPr lIns="91440" tIns="45720" rIns="91440" bIns="45720"/>
          <a:lstStyle>
            <a:lvl1pPr marL="92075" indent="0" algn="ctr">
              <a:lnSpc>
                <a:spcPct val="80000"/>
              </a:lnSpc>
              <a:buClr>
                <a:schemeClr val="tx1"/>
              </a:buClr>
              <a:buFont typeface="Arial"/>
              <a:buNone/>
              <a:defRPr>
                <a:latin typeface="+mj-lt"/>
                <a:cs typeface="Gotham narrow bold"/>
              </a:defRPr>
            </a:lvl1pPr>
            <a:lvl2pPr marL="382588" indent="0" algn="ctr">
              <a:lnSpc>
                <a:spcPct val="80000"/>
              </a:lnSpc>
              <a:buFont typeface="Arial"/>
              <a:buNone/>
              <a:defRPr>
                <a:latin typeface="Gotham Narrow Book"/>
                <a:cs typeface="Gotham Narrow Book"/>
              </a:defRPr>
            </a:lvl2pPr>
            <a:lvl3pPr marL="765175" indent="0" algn="ctr">
              <a:lnSpc>
                <a:spcPct val="80000"/>
              </a:lnSpc>
              <a:buNone/>
              <a:defRPr>
                <a:latin typeface="Gotham Narrow Book"/>
                <a:cs typeface="Gotham Narrow Book"/>
              </a:defRPr>
            </a:lvl3pPr>
            <a:lvl4pPr marL="1241425" indent="0" algn="ctr">
              <a:lnSpc>
                <a:spcPct val="80000"/>
              </a:lnSpc>
              <a:buNone/>
              <a:defRPr>
                <a:latin typeface="Gotham Narrow Book"/>
                <a:cs typeface="Gotham Narrow Book"/>
              </a:defRPr>
            </a:lvl4pPr>
            <a:lvl5pPr marL="1717675" indent="0" algn="ctr">
              <a:lnSpc>
                <a:spcPct val="80000"/>
              </a:lnSpc>
              <a:buNone/>
              <a:defRPr>
                <a:latin typeface="Gotham Narrow Book"/>
                <a:cs typeface="Gotham Narrow Book"/>
              </a:defRPr>
            </a:lvl5pPr>
          </a:lstStyle>
          <a:p>
            <a:r>
              <a:rPr lang="en-US" dirty="0"/>
              <a:t>Click to add subtitle</a:t>
            </a:r>
          </a:p>
        </p:txBody>
      </p:sp>
      <p:sp>
        <p:nvSpPr>
          <p:cNvPr id="2" name="Päivämäärän paikkamerkki 1"/>
          <p:cNvSpPr>
            <a:spLocks noGrp="1"/>
          </p:cNvSpPr>
          <p:nvPr>
            <p:ph type="dt" sz="half" idx="10"/>
          </p:nvPr>
        </p:nvSpPr>
        <p:spPr/>
        <p:txBody>
          <a:bodyPr/>
          <a:lstStyle/>
          <a:p>
            <a:pPr>
              <a:defRPr/>
            </a:pPr>
            <a:fld id="{BF7FDA8B-5024-41F9-96BA-DE834CBA048A}" type="datetime1">
              <a:rPr lang="en-GB" smtClean="0"/>
              <a:t>18/08/2022</a:t>
            </a:fld>
            <a:endParaRPr lang="fi-FI" dirty="0"/>
          </a:p>
        </p:txBody>
      </p:sp>
      <p:sp>
        <p:nvSpPr>
          <p:cNvPr id="4" name="Alatunnisteen paikkamerkki 3"/>
          <p:cNvSpPr>
            <a:spLocks noGrp="1"/>
          </p:cNvSpPr>
          <p:nvPr>
            <p:ph type="ftr" sz="quarter" idx="11"/>
          </p:nvPr>
        </p:nvSpPr>
        <p:spPr/>
        <p:txBody>
          <a:bodyPr/>
          <a:lstStyle/>
          <a:p>
            <a:r>
              <a:rPr lang="fi-FI"/>
              <a:t>Presentation Name / Firstname Lastname</a:t>
            </a:r>
            <a:endParaRPr lang="fi-FI" dirty="0"/>
          </a:p>
        </p:txBody>
      </p:sp>
      <p:sp>
        <p:nvSpPr>
          <p:cNvPr id="7" name="Dian numeron paikkamerkki 6"/>
          <p:cNvSpPr>
            <a:spLocks noGrp="1"/>
          </p:cNvSpPr>
          <p:nvPr>
            <p:ph type="sldNum" sz="quarter" idx="12"/>
          </p:nvPr>
        </p:nvSpPr>
        <p:spPr/>
        <p:txBody>
          <a:bodyPr/>
          <a:lstStyle/>
          <a:p>
            <a:pPr>
              <a:defRPr/>
            </a:pPr>
            <a:fld id="{4669315E-5A66-CF44-AE5D-C333B2F730C4}" type="slidenum">
              <a:rPr lang="en-GB" smtClean="0"/>
              <a:pPr>
                <a:defRPr/>
              </a:pPr>
              <a:t>‹#›</a:t>
            </a:fld>
            <a:endParaRPr lang="en-GB" dirty="0"/>
          </a:p>
        </p:txBody>
      </p:sp>
    </p:spTree>
    <p:extLst>
      <p:ext uri="{BB962C8B-B14F-4D97-AF65-F5344CB8AC3E}">
        <p14:creationId xmlns:p14="http://schemas.microsoft.com/office/powerpoint/2010/main" val="134944570"/>
      </p:ext>
    </p:extLst>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Basic">
    <p:spTree>
      <p:nvGrpSpPr>
        <p:cNvPr id="1" name=""/>
        <p:cNvGrpSpPr/>
        <p:nvPr/>
      </p:nvGrpSpPr>
      <p:grpSpPr>
        <a:xfrm>
          <a:off x="0" y="0"/>
          <a:ext cx="0" cy="0"/>
          <a:chOff x="0" y="0"/>
          <a:chExt cx="0" cy="0"/>
        </a:xfrm>
      </p:grpSpPr>
      <p:sp>
        <p:nvSpPr>
          <p:cNvPr id="13" name="Text Placeholder 2"/>
          <p:cNvSpPr>
            <a:spLocks noGrp="1"/>
          </p:cNvSpPr>
          <p:nvPr>
            <p:ph idx="1" hasCustomPrompt="1"/>
          </p:nvPr>
        </p:nvSpPr>
        <p:spPr bwMode="auto">
          <a:xfrm>
            <a:off x="772997" y="2204865"/>
            <a:ext cx="11029519" cy="3888432"/>
          </a:xfrm>
          <a:prstGeom prst="rect">
            <a:avLst/>
          </a:prstGeom>
          <a:noFill/>
          <a:ln w="9525">
            <a:noFill/>
            <a:miter lim="800000"/>
            <a:headEnd/>
            <a:tailEnd/>
          </a:ln>
        </p:spPr>
        <p:txBody>
          <a:bodyPr lIns="91440" tIns="45720" rIns="91440" bIns="45720"/>
          <a:lstStyle>
            <a:lvl1pPr marL="342900" indent="-250825">
              <a:lnSpc>
                <a:spcPct val="80000"/>
              </a:lnSpc>
              <a:buClr>
                <a:schemeClr val="tx1"/>
              </a:buClr>
              <a:buFont typeface="Arial"/>
              <a:buChar char="•"/>
              <a:defRPr>
                <a:latin typeface="+mn-lt"/>
                <a:cs typeface="Gotham Narrow Book"/>
              </a:defRPr>
            </a:lvl1pPr>
            <a:lvl2pPr marL="725488" indent="-342900">
              <a:lnSpc>
                <a:spcPct val="80000"/>
              </a:lnSpc>
              <a:buFont typeface="Arial"/>
              <a:buChar char="•"/>
              <a:defRPr>
                <a:latin typeface="+mn-lt"/>
                <a:cs typeface="Gotham Narrow Book"/>
              </a:defRPr>
            </a:lvl2pPr>
            <a:lvl3pPr>
              <a:lnSpc>
                <a:spcPct val="80000"/>
              </a:lnSpc>
              <a:defRPr>
                <a:latin typeface="+mn-lt"/>
                <a:cs typeface="Gotham Narrow Book"/>
              </a:defRPr>
            </a:lvl3pPr>
            <a:lvl4pPr>
              <a:lnSpc>
                <a:spcPct val="80000"/>
              </a:lnSpc>
              <a:defRPr>
                <a:latin typeface="+mn-lt"/>
                <a:cs typeface="Gotham Narrow Book"/>
              </a:defRPr>
            </a:lvl4pPr>
            <a:lvl5pPr>
              <a:lnSpc>
                <a:spcPct val="80000"/>
              </a:lnSpc>
              <a:defRPr>
                <a:latin typeface="+mn-lt"/>
                <a:cs typeface="Gotham Narrow Book"/>
              </a:defRPr>
            </a:lvl5pPr>
          </a:lstStyle>
          <a:p>
            <a:pPr lvl="0"/>
            <a:r>
              <a:rPr lang="fi-FI" noProof="0" dirty="0" err="1"/>
              <a:t>Click</a:t>
            </a:r>
            <a:r>
              <a:rPr lang="fi-FI" noProof="0" dirty="0"/>
              <a:t> to </a:t>
            </a:r>
            <a:r>
              <a:rPr lang="fi-FI" noProof="0" dirty="0" err="1"/>
              <a:t>add</a:t>
            </a:r>
            <a:r>
              <a:rPr lang="fi-FI" noProof="0" dirty="0"/>
              <a:t> </a:t>
            </a:r>
            <a:r>
              <a:rPr lang="fi-FI" noProof="0" dirty="0" err="1"/>
              <a:t>text</a:t>
            </a:r>
            <a:endParaRPr lang="fi-FI" noProof="0" dirty="0"/>
          </a:p>
          <a:p>
            <a:pPr lvl="1"/>
            <a:r>
              <a:rPr lang="fi-FI" noProof="0" dirty="0"/>
              <a:t>Second </a:t>
            </a:r>
            <a:r>
              <a:rPr lang="fi-FI" noProof="0" dirty="0" err="1"/>
              <a:t>level</a:t>
            </a:r>
            <a:endParaRPr lang="fi-FI" noProof="0" dirty="0"/>
          </a:p>
          <a:p>
            <a:pPr lvl="2"/>
            <a:r>
              <a:rPr lang="fi-FI" noProof="0" dirty="0"/>
              <a:t>Third </a:t>
            </a:r>
            <a:r>
              <a:rPr lang="fi-FI" noProof="0" dirty="0" err="1"/>
              <a:t>level</a:t>
            </a:r>
            <a:endParaRPr lang="fi-FI" noProof="0" dirty="0"/>
          </a:p>
          <a:p>
            <a:pPr lvl="3"/>
            <a:r>
              <a:rPr lang="fi-FI" noProof="0" dirty="0" err="1"/>
              <a:t>Fourth</a:t>
            </a:r>
            <a:r>
              <a:rPr lang="fi-FI" noProof="0" dirty="0"/>
              <a:t> </a:t>
            </a:r>
            <a:r>
              <a:rPr lang="fi-FI" noProof="0" dirty="0" err="1"/>
              <a:t>level</a:t>
            </a:r>
            <a:endParaRPr lang="fi-FI" noProof="0" dirty="0"/>
          </a:p>
          <a:p>
            <a:pPr lvl="4"/>
            <a:r>
              <a:rPr lang="fi-FI" noProof="0" dirty="0" err="1"/>
              <a:t>Fifth</a:t>
            </a:r>
            <a:r>
              <a:rPr lang="fi-FI" noProof="0" dirty="0"/>
              <a:t> </a:t>
            </a:r>
            <a:r>
              <a:rPr lang="fi-FI" noProof="0" dirty="0" err="1"/>
              <a:t>level</a:t>
            </a:r>
            <a:endParaRPr lang="en-US" noProof="0" dirty="0"/>
          </a:p>
        </p:txBody>
      </p:sp>
      <p:sp>
        <p:nvSpPr>
          <p:cNvPr id="2" name="Päivämäärän paikkamerkki 1"/>
          <p:cNvSpPr>
            <a:spLocks noGrp="1"/>
          </p:cNvSpPr>
          <p:nvPr>
            <p:ph type="dt" sz="half" idx="10"/>
          </p:nvPr>
        </p:nvSpPr>
        <p:spPr/>
        <p:txBody>
          <a:bodyPr/>
          <a:lstStyle/>
          <a:p>
            <a:pPr>
              <a:defRPr/>
            </a:pPr>
            <a:fld id="{0E421AAA-9468-410B-AE58-6AF913CDA27D}" type="datetime1">
              <a:rPr lang="en-GB" smtClean="0"/>
              <a:t>18/08/2022</a:t>
            </a:fld>
            <a:endParaRPr lang="fi-FI" dirty="0"/>
          </a:p>
        </p:txBody>
      </p:sp>
      <p:sp>
        <p:nvSpPr>
          <p:cNvPr id="4" name="Alatunnisteen paikkamerkki 3"/>
          <p:cNvSpPr>
            <a:spLocks noGrp="1"/>
          </p:cNvSpPr>
          <p:nvPr>
            <p:ph type="ftr" sz="quarter" idx="11"/>
          </p:nvPr>
        </p:nvSpPr>
        <p:spPr/>
        <p:txBody>
          <a:bodyPr/>
          <a:lstStyle/>
          <a:p>
            <a:r>
              <a:rPr lang="fi-FI"/>
              <a:t>Presentation Name / Firstname Lastname</a:t>
            </a:r>
            <a:endParaRPr lang="fi-FI" dirty="0"/>
          </a:p>
        </p:txBody>
      </p:sp>
      <p:sp>
        <p:nvSpPr>
          <p:cNvPr id="7" name="Dian numeron paikkamerkki 6"/>
          <p:cNvSpPr>
            <a:spLocks noGrp="1"/>
          </p:cNvSpPr>
          <p:nvPr>
            <p:ph type="sldNum" sz="quarter" idx="12"/>
          </p:nvPr>
        </p:nvSpPr>
        <p:spPr/>
        <p:txBody>
          <a:bodyPr/>
          <a:lstStyle/>
          <a:p>
            <a:pPr>
              <a:defRPr/>
            </a:pPr>
            <a:fld id="{4669315E-5A66-CF44-AE5D-C333B2F730C4}" type="slidenum">
              <a:rPr lang="en-GB" smtClean="0"/>
              <a:pPr>
                <a:defRPr/>
              </a:pPr>
              <a:t>‹#›</a:t>
            </a:fld>
            <a:endParaRPr lang="en-GB" dirty="0"/>
          </a:p>
        </p:txBody>
      </p:sp>
      <p:sp>
        <p:nvSpPr>
          <p:cNvPr id="5" name="Title 4"/>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675444441"/>
      </p:ext>
    </p:extLst>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Basic 2">
    <p:spTree>
      <p:nvGrpSpPr>
        <p:cNvPr id="1" name=""/>
        <p:cNvGrpSpPr/>
        <p:nvPr/>
      </p:nvGrpSpPr>
      <p:grpSpPr>
        <a:xfrm>
          <a:off x="0" y="0"/>
          <a:ext cx="0" cy="0"/>
          <a:chOff x="0" y="0"/>
          <a:chExt cx="0" cy="0"/>
        </a:xfrm>
      </p:grpSpPr>
      <p:sp>
        <p:nvSpPr>
          <p:cNvPr id="13" name="Text Placeholder 2"/>
          <p:cNvSpPr>
            <a:spLocks noGrp="1"/>
          </p:cNvSpPr>
          <p:nvPr>
            <p:ph idx="1" hasCustomPrompt="1"/>
          </p:nvPr>
        </p:nvSpPr>
        <p:spPr bwMode="auto">
          <a:xfrm>
            <a:off x="774000" y="2204865"/>
            <a:ext cx="5280587" cy="3888432"/>
          </a:xfrm>
          <a:prstGeom prst="rect">
            <a:avLst/>
          </a:prstGeom>
          <a:noFill/>
          <a:ln w="9525">
            <a:noFill/>
            <a:miter lim="800000"/>
            <a:headEnd/>
            <a:tailEnd/>
          </a:ln>
        </p:spPr>
        <p:txBody>
          <a:bodyPr lIns="91440" tIns="45720" rIns="91440" bIns="45720"/>
          <a:lstStyle>
            <a:lvl1pPr marL="342900" indent="-250825">
              <a:lnSpc>
                <a:spcPct val="80000"/>
              </a:lnSpc>
              <a:buClr>
                <a:schemeClr val="tx1"/>
              </a:buClr>
              <a:buFont typeface="Arial"/>
              <a:buChar char="•"/>
              <a:defRPr>
                <a:latin typeface="+mn-lt"/>
                <a:cs typeface="Gotham Narrow Book"/>
              </a:defRPr>
            </a:lvl1pPr>
            <a:lvl2pPr marL="725488" indent="-342900">
              <a:lnSpc>
                <a:spcPct val="80000"/>
              </a:lnSpc>
              <a:buFont typeface="Arial"/>
              <a:buChar char="•"/>
              <a:defRPr>
                <a:latin typeface="+mn-lt"/>
                <a:cs typeface="Gotham Narrow Book"/>
              </a:defRPr>
            </a:lvl2pPr>
            <a:lvl3pPr>
              <a:lnSpc>
                <a:spcPct val="80000"/>
              </a:lnSpc>
              <a:defRPr>
                <a:latin typeface="+mn-lt"/>
                <a:cs typeface="Gotham Narrow Book"/>
              </a:defRPr>
            </a:lvl3pPr>
            <a:lvl4pPr>
              <a:lnSpc>
                <a:spcPct val="80000"/>
              </a:lnSpc>
              <a:defRPr>
                <a:latin typeface="+mn-lt"/>
                <a:cs typeface="Gotham Narrow Book"/>
              </a:defRPr>
            </a:lvl4pPr>
            <a:lvl5pPr>
              <a:lnSpc>
                <a:spcPct val="80000"/>
              </a:lnSpc>
              <a:defRPr>
                <a:latin typeface="+mn-lt"/>
                <a:cs typeface="Gotham Narrow Book"/>
              </a:defRPr>
            </a:lvl5pPr>
          </a:lstStyle>
          <a:p>
            <a:pPr lvl="0"/>
            <a:r>
              <a:rPr lang="fi-FI" noProof="0" dirty="0" err="1"/>
              <a:t>Click</a:t>
            </a:r>
            <a:r>
              <a:rPr lang="fi-FI" noProof="0" dirty="0"/>
              <a:t> to </a:t>
            </a:r>
            <a:r>
              <a:rPr lang="fi-FI" noProof="0" dirty="0" err="1"/>
              <a:t>add</a:t>
            </a:r>
            <a:r>
              <a:rPr lang="fi-FI" noProof="0" dirty="0"/>
              <a:t> </a:t>
            </a:r>
            <a:r>
              <a:rPr lang="fi-FI" noProof="0" dirty="0" err="1"/>
              <a:t>text</a:t>
            </a:r>
            <a:endParaRPr lang="fi-FI" noProof="0" dirty="0"/>
          </a:p>
          <a:p>
            <a:pPr lvl="1"/>
            <a:r>
              <a:rPr lang="fi-FI" noProof="0" dirty="0"/>
              <a:t>Second </a:t>
            </a:r>
            <a:r>
              <a:rPr lang="fi-FI" noProof="0" dirty="0" err="1"/>
              <a:t>level</a:t>
            </a:r>
            <a:endParaRPr lang="fi-FI" noProof="0" dirty="0"/>
          </a:p>
          <a:p>
            <a:pPr lvl="2"/>
            <a:r>
              <a:rPr lang="fi-FI" noProof="0" dirty="0"/>
              <a:t>Third </a:t>
            </a:r>
            <a:r>
              <a:rPr lang="fi-FI" noProof="0" dirty="0" err="1"/>
              <a:t>level</a:t>
            </a:r>
            <a:endParaRPr lang="fi-FI" noProof="0" dirty="0"/>
          </a:p>
          <a:p>
            <a:pPr lvl="3"/>
            <a:r>
              <a:rPr lang="fi-FI" noProof="0" dirty="0" err="1"/>
              <a:t>Fourth</a:t>
            </a:r>
            <a:r>
              <a:rPr lang="fi-FI" noProof="0" dirty="0"/>
              <a:t> </a:t>
            </a:r>
            <a:r>
              <a:rPr lang="fi-FI" noProof="0" dirty="0" err="1"/>
              <a:t>level</a:t>
            </a:r>
            <a:endParaRPr lang="fi-FI" noProof="0" dirty="0"/>
          </a:p>
          <a:p>
            <a:pPr lvl="4"/>
            <a:r>
              <a:rPr lang="fi-FI" noProof="0" dirty="0" err="1"/>
              <a:t>Fifth</a:t>
            </a:r>
            <a:r>
              <a:rPr lang="fi-FI" noProof="0" dirty="0"/>
              <a:t> </a:t>
            </a:r>
            <a:r>
              <a:rPr lang="fi-FI" noProof="0" dirty="0" err="1"/>
              <a:t>level</a:t>
            </a:r>
            <a:endParaRPr lang="en-US" noProof="0" dirty="0"/>
          </a:p>
        </p:txBody>
      </p:sp>
      <p:sp>
        <p:nvSpPr>
          <p:cNvPr id="11" name="Text Placeholder 2"/>
          <p:cNvSpPr>
            <a:spLocks noGrp="1"/>
          </p:cNvSpPr>
          <p:nvPr>
            <p:ph idx="13" hasCustomPrompt="1"/>
          </p:nvPr>
        </p:nvSpPr>
        <p:spPr bwMode="auto">
          <a:xfrm>
            <a:off x="6480043" y="2204865"/>
            <a:ext cx="5280587" cy="3888432"/>
          </a:xfrm>
          <a:prstGeom prst="rect">
            <a:avLst/>
          </a:prstGeom>
          <a:noFill/>
          <a:ln w="9525">
            <a:noFill/>
            <a:miter lim="800000"/>
            <a:headEnd/>
            <a:tailEnd/>
          </a:ln>
        </p:spPr>
        <p:txBody>
          <a:bodyPr lIns="91440" tIns="45720" rIns="91440" bIns="45720"/>
          <a:lstStyle>
            <a:lvl1pPr marL="342900" indent="-250825">
              <a:lnSpc>
                <a:spcPct val="80000"/>
              </a:lnSpc>
              <a:buClr>
                <a:schemeClr val="tx1"/>
              </a:buClr>
              <a:buFont typeface="Arial"/>
              <a:buChar char="•"/>
              <a:defRPr>
                <a:latin typeface="+mn-lt"/>
                <a:cs typeface="Gotham Narrow Book"/>
              </a:defRPr>
            </a:lvl1pPr>
            <a:lvl2pPr marL="725488" indent="-342900">
              <a:lnSpc>
                <a:spcPct val="80000"/>
              </a:lnSpc>
              <a:buFont typeface="Arial"/>
              <a:buChar char="•"/>
              <a:defRPr>
                <a:latin typeface="+mn-lt"/>
                <a:cs typeface="Gotham Narrow Book"/>
              </a:defRPr>
            </a:lvl2pPr>
            <a:lvl3pPr>
              <a:lnSpc>
                <a:spcPct val="80000"/>
              </a:lnSpc>
              <a:defRPr>
                <a:latin typeface="+mn-lt"/>
                <a:cs typeface="Gotham Narrow Book"/>
              </a:defRPr>
            </a:lvl3pPr>
            <a:lvl4pPr>
              <a:lnSpc>
                <a:spcPct val="80000"/>
              </a:lnSpc>
              <a:defRPr>
                <a:latin typeface="+mn-lt"/>
                <a:cs typeface="Gotham Narrow Book"/>
              </a:defRPr>
            </a:lvl4pPr>
            <a:lvl5pPr>
              <a:lnSpc>
                <a:spcPct val="80000"/>
              </a:lnSpc>
              <a:defRPr>
                <a:latin typeface="+mn-lt"/>
                <a:cs typeface="Gotham Narrow Book"/>
              </a:defRPr>
            </a:lvl5pPr>
          </a:lstStyle>
          <a:p>
            <a:pPr lvl="0"/>
            <a:r>
              <a:rPr lang="fi-FI" noProof="0" dirty="0" err="1"/>
              <a:t>Click</a:t>
            </a:r>
            <a:r>
              <a:rPr lang="fi-FI" noProof="0" dirty="0"/>
              <a:t> to </a:t>
            </a:r>
            <a:r>
              <a:rPr lang="fi-FI" noProof="0" dirty="0" err="1"/>
              <a:t>add</a:t>
            </a:r>
            <a:r>
              <a:rPr lang="fi-FI" noProof="0" dirty="0"/>
              <a:t> </a:t>
            </a:r>
            <a:r>
              <a:rPr lang="fi-FI" noProof="0" dirty="0" err="1"/>
              <a:t>text</a:t>
            </a:r>
            <a:endParaRPr lang="fi-FI" noProof="0" dirty="0"/>
          </a:p>
          <a:p>
            <a:pPr lvl="1"/>
            <a:r>
              <a:rPr lang="fi-FI" noProof="0" dirty="0"/>
              <a:t>Second </a:t>
            </a:r>
            <a:r>
              <a:rPr lang="fi-FI" noProof="0" dirty="0" err="1"/>
              <a:t>level</a:t>
            </a:r>
            <a:endParaRPr lang="fi-FI" noProof="0" dirty="0"/>
          </a:p>
          <a:p>
            <a:pPr lvl="2"/>
            <a:r>
              <a:rPr lang="fi-FI" noProof="0" dirty="0"/>
              <a:t>Third </a:t>
            </a:r>
            <a:r>
              <a:rPr lang="fi-FI" noProof="0" dirty="0" err="1"/>
              <a:t>level</a:t>
            </a:r>
            <a:endParaRPr lang="fi-FI" noProof="0" dirty="0"/>
          </a:p>
          <a:p>
            <a:pPr lvl="3"/>
            <a:r>
              <a:rPr lang="fi-FI" noProof="0" dirty="0" err="1"/>
              <a:t>Fourth</a:t>
            </a:r>
            <a:r>
              <a:rPr lang="fi-FI" noProof="0" dirty="0"/>
              <a:t> </a:t>
            </a:r>
            <a:r>
              <a:rPr lang="fi-FI" noProof="0" dirty="0" err="1"/>
              <a:t>level</a:t>
            </a:r>
            <a:endParaRPr lang="fi-FI" noProof="0" dirty="0"/>
          </a:p>
          <a:p>
            <a:pPr lvl="4"/>
            <a:r>
              <a:rPr lang="fi-FI" noProof="0" dirty="0" err="1"/>
              <a:t>Fifth</a:t>
            </a:r>
            <a:r>
              <a:rPr lang="fi-FI" noProof="0" dirty="0"/>
              <a:t> </a:t>
            </a:r>
            <a:r>
              <a:rPr lang="fi-FI" noProof="0" dirty="0" err="1"/>
              <a:t>level</a:t>
            </a:r>
            <a:endParaRPr lang="en-US" noProof="0" dirty="0"/>
          </a:p>
        </p:txBody>
      </p:sp>
      <p:sp>
        <p:nvSpPr>
          <p:cNvPr id="2" name="Päivämäärän paikkamerkki 1"/>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4" name="Alatunnisteen paikkamerkki 3"/>
          <p:cNvSpPr>
            <a:spLocks noGrp="1"/>
          </p:cNvSpPr>
          <p:nvPr>
            <p:ph type="ftr" sz="quarter" idx="15"/>
          </p:nvPr>
        </p:nvSpPr>
        <p:spPr/>
        <p:txBody>
          <a:bodyPr/>
          <a:lstStyle/>
          <a:p>
            <a:r>
              <a:rPr lang="fi-FI"/>
              <a:t>Presentation Name / Firstname Lastname</a:t>
            </a:r>
            <a:endParaRPr lang="fi-FI" dirty="0"/>
          </a:p>
        </p:txBody>
      </p:sp>
      <p:sp>
        <p:nvSpPr>
          <p:cNvPr id="7" name="Dian numeron paikkamerkki 6"/>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sp>
        <p:nvSpPr>
          <p:cNvPr id="3" name="Title 2"/>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3756515353"/>
      </p:ext>
    </p:extLst>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and Text">
    <p:spTree>
      <p:nvGrpSpPr>
        <p:cNvPr id="1" name=""/>
        <p:cNvGrpSpPr/>
        <p:nvPr/>
      </p:nvGrpSpPr>
      <p:grpSpPr>
        <a:xfrm>
          <a:off x="0" y="0"/>
          <a:ext cx="0" cy="0"/>
          <a:chOff x="0" y="0"/>
          <a:chExt cx="0" cy="0"/>
        </a:xfrm>
      </p:grpSpPr>
      <p:sp>
        <p:nvSpPr>
          <p:cNvPr id="2" name="Päivämäärän paikkamerkki 1"/>
          <p:cNvSpPr>
            <a:spLocks noGrp="1"/>
          </p:cNvSpPr>
          <p:nvPr>
            <p:ph type="dt" sz="half" idx="14"/>
          </p:nvPr>
        </p:nvSpPr>
        <p:spPr/>
        <p:txBody>
          <a:bodyPr/>
          <a:lstStyle/>
          <a:p>
            <a:pPr>
              <a:defRPr/>
            </a:pPr>
            <a:fld id="{D785DCF2-BC03-4AAE-A835-57E4F208A97E}" type="datetime1">
              <a:rPr lang="en-GB" smtClean="0"/>
              <a:t>18/08/2022</a:t>
            </a:fld>
            <a:endParaRPr lang="fi-FI" dirty="0"/>
          </a:p>
        </p:txBody>
      </p:sp>
      <p:sp>
        <p:nvSpPr>
          <p:cNvPr id="6" name="Alatunnisteen paikkamerkki 5"/>
          <p:cNvSpPr>
            <a:spLocks noGrp="1"/>
          </p:cNvSpPr>
          <p:nvPr>
            <p:ph type="ftr" sz="quarter" idx="15"/>
          </p:nvPr>
        </p:nvSpPr>
        <p:spPr/>
        <p:txBody>
          <a:bodyPr/>
          <a:lstStyle/>
          <a:p>
            <a:r>
              <a:rPr lang="fi-FI"/>
              <a:t>Presentation Name / Firstname Lastname</a:t>
            </a:r>
            <a:endParaRPr lang="fi-FI" dirty="0"/>
          </a:p>
        </p:txBody>
      </p:sp>
      <p:sp>
        <p:nvSpPr>
          <p:cNvPr id="7" name="Dian numeron paikkamerkki 6"/>
          <p:cNvSpPr>
            <a:spLocks noGrp="1"/>
          </p:cNvSpPr>
          <p:nvPr>
            <p:ph type="sldNum" sz="quarter" idx="16"/>
          </p:nvPr>
        </p:nvSpPr>
        <p:spPr/>
        <p:txBody>
          <a:bodyPr/>
          <a:lstStyle/>
          <a:p>
            <a:pPr>
              <a:defRPr/>
            </a:pPr>
            <a:fld id="{4669315E-5A66-CF44-AE5D-C333B2F730C4}" type="slidenum">
              <a:rPr lang="en-GB" smtClean="0"/>
              <a:pPr>
                <a:defRPr/>
              </a:pPr>
              <a:t>‹#›</a:t>
            </a:fld>
            <a:endParaRPr lang="en-GB" dirty="0"/>
          </a:p>
        </p:txBody>
      </p:sp>
      <p:grpSp>
        <p:nvGrpSpPr>
          <p:cNvPr id="16" name="Ryhmä 15"/>
          <p:cNvGrpSpPr/>
          <p:nvPr userDrawn="1"/>
        </p:nvGrpSpPr>
        <p:grpSpPr bwMode="black">
          <a:xfrm>
            <a:off x="334478" y="263539"/>
            <a:ext cx="1397690" cy="1309952"/>
            <a:chOff x="1311275" y="373063"/>
            <a:chExt cx="6524625" cy="6115050"/>
          </a:xfrm>
          <a:solidFill>
            <a:srgbClr val="FFFFFF"/>
          </a:solidFill>
        </p:grpSpPr>
        <p:sp>
          <p:nvSpPr>
            <p:cNvPr id="17" name="Rectangle 5"/>
            <p:cNvSpPr>
              <a:spLocks noChangeArrowheads="1"/>
            </p:cNvSpPr>
            <p:nvPr userDrawn="1"/>
          </p:nvSpPr>
          <p:spPr bwMode="black">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endParaRPr lang="fi-FI"/>
            </a:p>
          </p:txBody>
        </p:sp>
        <p:sp>
          <p:nvSpPr>
            <p:cNvPr id="18" name="Rectangle 6"/>
            <p:cNvSpPr>
              <a:spLocks noChangeArrowheads="1"/>
            </p:cNvSpPr>
            <p:nvPr userDrawn="1"/>
          </p:nvSpPr>
          <p:spPr bwMode="black">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endParaRPr lang="fi-FI"/>
            </a:p>
          </p:txBody>
        </p:sp>
        <p:sp>
          <p:nvSpPr>
            <p:cNvPr id="19" name="Freeform 7"/>
            <p:cNvSpPr>
              <a:spLocks noEditPoints="1"/>
            </p:cNvSpPr>
            <p:nvPr userDrawn="1"/>
          </p:nvSpPr>
          <p:spPr bwMode="black">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fi-FI"/>
            </a:p>
          </p:txBody>
        </p:sp>
      </p:grpSp>
      <p:sp>
        <p:nvSpPr>
          <p:cNvPr id="14" name="Picture Placeholder 3"/>
          <p:cNvSpPr>
            <a:spLocks noGrp="1"/>
          </p:cNvSpPr>
          <p:nvPr>
            <p:ph type="pic" sz="quarter" idx="17" hasCustomPrompt="1"/>
          </p:nvPr>
        </p:nvSpPr>
        <p:spPr>
          <a:xfrm>
            <a:off x="226800" y="226800"/>
            <a:ext cx="11736000" cy="5940000"/>
          </a:xfrm>
          <a:solidFill>
            <a:schemeClr val="bg1">
              <a:lumMod val="85000"/>
            </a:schemeClr>
          </a:solidFill>
        </p:spPr>
        <p:txBody>
          <a:bodyPr tIns="1800000" anchor="t" anchorCtr="1"/>
          <a:lstStyle>
            <a:lvl1pPr marL="342900" marR="0" indent="-342900" algn="ctr" defTabSz="914400" rtl="0" eaLnBrk="1" fontAlgn="base" latinLnBrk="0" hangingPunct="1">
              <a:lnSpc>
                <a:spcPct val="100000"/>
              </a:lnSpc>
              <a:spcBef>
                <a:spcPct val="0"/>
              </a:spcBef>
              <a:spcAft>
                <a:spcPct val="50000"/>
              </a:spcAft>
              <a:buClr>
                <a:schemeClr val="accent1"/>
              </a:buClr>
              <a:buSzPct val="100000"/>
              <a:buFontTx/>
              <a:buNone/>
              <a:tabLst/>
              <a:defRPr sz="3200" b="1">
                <a:solidFill>
                  <a:srgbClr val="00B0F0"/>
                </a:solidFill>
              </a:defRPr>
            </a:lvl1pPr>
          </a:lstStyle>
          <a:p>
            <a:pPr marL="342900" marR="0" lvl="0" indent="-342900" algn="ctr" defTabSz="914400" rtl="0" eaLnBrk="1" fontAlgn="base" latinLnBrk="0" hangingPunct="1">
              <a:lnSpc>
                <a:spcPct val="100000"/>
              </a:lnSpc>
              <a:spcBef>
                <a:spcPct val="0"/>
              </a:spcBef>
              <a:spcAft>
                <a:spcPct val="50000"/>
              </a:spcAft>
              <a:buClr>
                <a:schemeClr val="accent1"/>
              </a:buClr>
              <a:buSzPct val="100000"/>
              <a:buFontTx/>
              <a:buNone/>
              <a:tabLst/>
              <a:defRPr/>
            </a:pPr>
            <a:r>
              <a:rPr lang="en-US" dirty="0"/>
              <a:t>CLICK ICON TO ADD PICTURE</a:t>
            </a:r>
          </a:p>
        </p:txBody>
      </p:sp>
      <p:sp>
        <p:nvSpPr>
          <p:cNvPr id="20" name="Title Placeholder 1"/>
          <p:cNvSpPr>
            <a:spLocks noGrp="1"/>
          </p:cNvSpPr>
          <p:nvPr>
            <p:ph type="ctrTitle" hasCustomPrompt="1"/>
          </p:nvPr>
        </p:nvSpPr>
        <p:spPr>
          <a:xfrm>
            <a:off x="228000" y="3420000"/>
            <a:ext cx="11736000" cy="884758"/>
          </a:xfrm>
          <a:noFill/>
        </p:spPr>
        <p:txBody>
          <a:bodyPr tIns="252000" bIns="36000" anchor="t" anchorCtr="0">
            <a:spAutoFit/>
          </a:bodyPr>
          <a:lstStyle>
            <a:lvl1pPr algn="ctr">
              <a:lnSpc>
                <a:spcPct val="70000"/>
              </a:lnSpc>
              <a:defRPr sz="5400">
                <a:solidFill>
                  <a:srgbClr val="FFFFFF"/>
                </a:solidFill>
                <a:latin typeface="+mj-lt"/>
                <a:ea typeface="ＭＳ Ｐゴシック" charset="0"/>
                <a:cs typeface="Gotham Narrow Bold"/>
              </a:defRPr>
            </a:lvl1pPr>
          </a:lstStyle>
          <a:p>
            <a:pPr lvl="0"/>
            <a:r>
              <a:rPr lang="fi-FI" noProof="0" dirty="0"/>
              <a:t>CLICK TO ADD </a:t>
            </a:r>
            <a:r>
              <a:rPr lang="fi-FI" noProof="0" dirty="0" err="1"/>
              <a:t>text</a:t>
            </a:r>
            <a:endParaRPr lang="fi-FI" noProof="0" dirty="0"/>
          </a:p>
        </p:txBody>
      </p:sp>
    </p:spTree>
    <p:extLst>
      <p:ext uri="{BB962C8B-B14F-4D97-AF65-F5344CB8AC3E}">
        <p14:creationId xmlns:p14="http://schemas.microsoft.com/office/powerpoint/2010/main" val="2864294632"/>
      </p:ext>
    </p:extLst>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Kuva 9"/>
          <p:cNvPicPr>
            <a:picLocks noChangeAspect="1"/>
          </p:cNvPicPr>
          <p:nvPr userDrawn="1"/>
        </p:nvPicPr>
        <p:blipFill rotWithShape="1">
          <a:blip r:embed="rId14" cstate="email">
            <a:extLst>
              <a:ext uri="{28A0092B-C50C-407E-A947-70E740481C1C}">
                <a14:useLocalDpi xmlns:a14="http://schemas.microsoft.com/office/drawing/2010/main" val="0"/>
              </a:ext>
            </a:extLst>
          </a:blip>
          <a:srcRect r="-6" b="3125"/>
          <a:stretch/>
        </p:blipFill>
        <p:spPr bwMode="hidden">
          <a:xfrm>
            <a:off x="226799" y="215490"/>
            <a:ext cx="11738401" cy="5944010"/>
          </a:xfrm>
          <a:prstGeom prst="rect">
            <a:avLst/>
          </a:prstGeom>
        </p:spPr>
      </p:pic>
      <p:sp>
        <p:nvSpPr>
          <p:cNvPr id="1027" name="Title Placeholder 1"/>
          <p:cNvSpPr>
            <a:spLocks noGrp="1"/>
          </p:cNvSpPr>
          <p:nvPr>
            <p:ph type="title"/>
          </p:nvPr>
        </p:nvSpPr>
        <p:spPr bwMode="auto">
          <a:xfrm>
            <a:off x="2063552" y="802411"/>
            <a:ext cx="9722048" cy="9704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GB"/>
              <a:t>Click to edit Master title style</a:t>
            </a:r>
            <a:endParaRPr lang="en-GB" dirty="0"/>
          </a:p>
        </p:txBody>
      </p:sp>
      <p:sp>
        <p:nvSpPr>
          <p:cNvPr id="1028" name="Text Placeholder 2"/>
          <p:cNvSpPr>
            <a:spLocks noGrp="1"/>
          </p:cNvSpPr>
          <p:nvPr>
            <p:ph type="body" idx="1"/>
          </p:nvPr>
        </p:nvSpPr>
        <p:spPr bwMode="auto">
          <a:xfrm>
            <a:off x="2063552" y="1981200"/>
            <a:ext cx="9722048" cy="3962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Date Placeholder 3"/>
          <p:cNvSpPr>
            <a:spLocks noGrp="1"/>
          </p:cNvSpPr>
          <p:nvPr>
            <p:ph type="dt" sz="half" idx="2"/>
          </p:nvPr>
        </p:nvSpPr>
        <p:spPr bwMode="auto">
          <a:xfrm>
            <a:off x="10261600" y="6189117"/>
            <a:ext cx="914400" cy="576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b" anchorCtr="0" compatLnSpc="1">
            <a:prstTxWarp prst="textNoShape">
              <a:avLst/>
            </a:prstTxWarp>
          </a:bodyPr>
          <a:lstStyle>
            <a:lvl1pPr algn="r">
              <a:defRPr sz="900" b="0" dirty="0" smtClean="0">
                <a:solidFill>
                  <a:srgbClr val="000000"/>
                </a:solidFill>
              </a:defRPr>
            </a:lvl1pPr>
          </a:lstStyle>
          <a:p>
            <a:pPr>
              <a:defRPr/>
            </a:pPr>
            <a:fld id="{DD08BD52-FDAE-42AB-8313-0991B6AE4759}" type="datetime1">
              <a:rPr lang="en-GB" smtClean="0"/>
              <a:t>18/08/2022</a:t>
            </a:fld>
            <a:endParaRPr lang="fi-FI" dirty="0"/>
          </a:p>
        </p:txBody>
      </p:sp>
      <p:sp>
        <p:nvSpPr>
          <p:cNvPr id="9" name="Slide Number Placeholder 5"/>
          <p:cNvSpPr>
            <a:spLocks noGrp="1"/>
          </p:cNvSpPr>
          <p:nvPr>
            <p:ph type="sldNum" sz="quarter" idx="4"/>
          </p:nvPr>
        </p:nvSpPr>
        <p:spPr bwMode="auto">
          <a:xfrm>
            <a:off x="11176000" y="6189117"/>
            <a:ext cx="680640" cy="576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b" anchorCtr="0" compatLnSpc="1">
            <a:prstTxWarp prst="textNoShape">
              <a:avLst/>
            </a:prstTxWarp>
          </a:bodyPr>
          <a:lstStyle>
            <a:lvl1pPr algn="r">
              <a:defRPr sz="900" b="0" dirty="0" smtClean="0">
                <a:solidFill>
                  <a:srgbClr val="000000"/>
                </a:solidFill>
              </a:defRPr>
            </a:lvl1pPr>
          </a:lstStyle>
          <a:p>
            <a:pPr>
              <a:defRPr/>
            </a:pPr>
            <a:fld id="{4669315E-5A66-CF44-AE5D-C333B2F730C4}" type="slidenum">
              <a:rPr lang="en-GB"/>
              <a:pPr>
                <a:defRPr/>
              </a:pPr>
              <a:t>‹#›</a:t>
            </a:fld>
            <a:endParaRPr lang="en-GB" dirty="0"/>
          </a:p>
        </p:txBody>
      </p:sp>
      <p:sp>
        <p:nvSpPr>
          <p:cNvPr id="3" name="Alatunnisteen paikkamerkki 2"/>
          <p:cNvSpPr>
            <a:spLocks noGrp="1"/>
          </p:cNvSpPr>
          <p:nvPr>
            <p:ph type="ftr" sz="quarter" idx="3"/>
          </p:nvPr>
        </p:nvSpPr>
        <p:spPr>
          <a:xfrm>
            <a:off x="6768000" y="6189217"/>
            <a:ext cx="3744000" cy="576000"/>
          </a:xfrm>
          <a:prstGeom prst="rect">
            <a:avLst/>
          </a:prstGeom>
        </p:spPr>
        <p:txBody>
          <a:bodyPr vert="horz" lIns="0" tIns="0" rIns="0" bIns="0" rtlCol="0" anchor="b" anchorCtr="0"/>
          <a:lstStyle>
            <a:lvl1pPr algn="l">
              <a:defRPr sz="900">
                <a:solidFill>
                  <a:schemeClr val="tx1"/>
                </a:solidFill>
              </a:defRPr>
            </a:lvl1pPr>
          </a:lstStyle>
          <a:p>
            <a:r>
              <a:rPr lang="fi-FI" dirty="0"/>
              <a:t>Presentation </a:t>
            </a:r>
            <a:r>
              <a:rPr lang="fi-FI" dirty="0" err="1"/>
              <a:t>Name</a:t>
            </a:r>
            <a:r>
              <a:rPr lang="fi-FI" dirty="0"/>
              <a:t> / </a:t>
            </a:r>
            <a:r>
              <a:rPr lang="fi-FI" dirty="0" err="1"/>
              <a:t>Firstname</a:t>
            </a:r>
            <a:r>
              <a:rPr lang="fi-FI" dirty="0"/>
              <a:t> </a:t>
            </a:r>
            <a:r>
              <a:rPr lang="fi-FI" dirty="0" err="1"/>
              <a:t>Lastname</a:t>
            </a:r>
            <a:endParaRPr lang="fi-FI" dirty="0"/>
          </a:p>
        </p:txBody>
      </p:sp>
      <p:pic>
        <p:nvPicPr>
          <p:cNvPr id="2" name="Picture 1"/>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210207" y="128293"/>
            <a:ext cx="1637321" cy="1545304"/>
          </a:xfrm>
          <a:prstGeom prst="rect">
            <a:avLst/>
          </a:prstGeom>
        </p:spPr>
      </p:pic>
      <p:pic>
        <p:nvPicPr>
          <p:cNvPr id="21" name="Picture 20"/>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208915" y="6237312"/>
            <a:ext cx="2085975" cy="542925"/>
          </a:xfrm>
          <a:prstGeom prst="rect">
            <a:avLst/>
          </a:prstGeom>
        </p:spPr>
      </p:pic>
      <p:sp>
        <p:nvSpPr>
          <p:cNvPr id="10" name="Text Placeholder 2"/>
          <p:cNvSpPr txBox="1">
            <a:spLocks/>
          </p:cNvSpPr>
          <p:nvPr userDrawn="1"/>
        </p:nvSpPr>
        <p:spPr bwMode="auto">
          <a:xfrm>
            <a:off x="2968404" y="6188400"/>
            <a:ext cx="3744000" cy="576064"/>
          </a:xfrm>
          <a:prstGeom prst="rect">
            <a:avLst/>
          </a:prstGeom>
          <a:noFill/>
          <a:ln w="9525">
            <a:noFill/>
            <a:miter lim="800000"/>
            <a:headEnd/>
            <a:tailEnd/>
          </a:ln>
        </p:spPr>
        <p:txBody>
          <a:bodyPr lIns="0" tIns="0" rIns="0" bIns="0" anchor="b" anchorCtr="0"/>
          <a:lstStyle>
            <a:defPPr>
              <a:defRPr lang="fi-FI"/>
            </a:defPPr>
            <a:lvl1pPr algn="l" rtl="0" fontAlgn="base">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a:lstStyle>
          <a:p>
            <a:pPr algn="l"/>
            <a:r>
              <a:rPr lang="fi-FI" sz="900" dirty="0" err="1">
                <a:latin typeface="+mn-lt"/>
                <a:cs typeface="Arial"/>
              </a:rPr>
              <a:t>Faculty</a:t>
            </a:r>
            <a:r>
              <a:rPr lang="fi-FI" sz="900" dirty="0">
                <a:latin typeface="+mn-lt"/>
                <a:cs typeface="Arial"/>
              </a:rPr>
              <a:t> of Science</a:t>
            </a:r>
          </a:p>
        </p:txBody>
      </p:sp>
    </p:spTree>
  </p:cSld>
  <p:clrMap bg1="lt1" tx1="dk1" bg2="lt2" tx2="dk2" accent1="accent1" accent2="accent2" accent3="accent3" accent4="accent4" accent5="accent5" accent6="accent6" hlink="hlink" folHlink="folHlink"/>
  <p:sldLayoutIdLst>
    <p:sldLayoutId id="2147483663" r:id="rId1"/>
    <p:sldLayoutId id="2147483689" r:id="rId2"/>
    <p:sldLayoutId id="2147483690" r:id="rId3"/>
    <p:sldLayoutId id="2147483680" r:id="rId4"/>
    <p:sldLayoutId id="2147483691" r:id="rId5"/>
    <p:sldLayoutId id="2147483681" r:id="rId6"/>
    <p:sldLayoutId id="2147483667" r:id="rId7"/>
    <p:sldLayoutId id="2147483669" r:id="rId8"/>
    <p:sldLayoutId id="2147483684" r:id="rId9"/>
    <p:sldLayoutId id="2147483670" r:id="rId10"/>
    <p:sldLayoutId id="2147483678" r:id="rId11"/>
    <p:sldLayoutId id="2147483683" r:id="rId12"/>
  </p:sldLayoutIdLst>
  <p:hf hdr="0"/>
  <p:txStyles>
    <p:titleStyle>
      <a:lvl1pPr algn="l" rtl="0" eaLnBrk="1" fontAlgn="base" hangingPunct="1">
        <a:lnSpc>
          <a:spcPct val="80000"/>
        </a:lnSpc>
        <a:spcBef>
          <a:spcPct val="0"/>
        </a:spcBef>
        <a:spcAft>
          <a:spcPct val="0"/>
        </a:spcAft>
        <a:defRPr sz="3400" b="1" kern="1200" cap="all" baseline="0">
          <a:solidFill>
            <a:schemeClr val="tx1"/>
          </a:solidFill>
          <a:latin typeface="+mj-lt"/>
          <a:ea typeface="+mj-ea"/>
          <a:cs typeface="Gotham Narrow Bold"/>
        </a:defRPr>
      </a:lvl1pPr>
      <a:lvl2pPr algn="l" rtl="0" eaLnBrk="1" fontAlgn="base" hangingPunct="1">
        <a:lnSpc>
          <a:spcPct val="80000"/>
        </a:lnSpc>
        <a:spcBef>
          <a:spcPct val="0"/>
        </a:spcBef>
        <a:spcAft>
          <a:spcPct val="0"/>
        </a:spcAft>
        <a:defRPr sz="3400" b="1">
          <a:solidFill>
            <a:schemeClr val="tx1"/>
          </a:solidFill>
          <a:latin typeface="Gotham Narrow Bold" charset="0"/>
          <a:ea typeface="ＭＳ Ｐゴシック" pitchFamily="-72" charset="-128"/>
          <a:cs typeface="ＭＳ Ｐゴシック" pitchFamily="-72" charset="-128"/>
        </a:defRPr>
      </a:lvl2pPr>
      <a:lvl3pPr algn="l" rtl="0" eaLnBrk="1" fontAlgn="base" hangingPunct="1">
        <a:lnSpc>
          <a:spcPct val="80000"/>
        </a:lnSpc>
        <a:spcBef>
          <a:spcPct val="0"/>
        </a:spcBef>
        <a:spcAft>
          <a:spcPct val="0"/>
        </a:spcAft>
        <a:defRPr sz="3400" b="1">
          <a:solidFill>
            <a:schemeClr val="tx1"/>
          </a:solidFill>
          <a:latin typeface="Gotham Narrow Bold" charset="0"/>
          <a:ea typeface="ＭＳ Ｐゴシック" pitchFamily="-72" charset="-128"/>
          <a:cs typeface="ＭＳ Ｐゴシック" pitchFamily="-72" charset="-128"/>
        </a:defRPr>
      </a:lvl3pPr>
      <a:lvl4pPr algn="l" rtl="0" eaLnBrk="1" fontAlgn="base" hangingPunct="1">
        <a:lnSpc>
          <a:spcPct val="80000"/>
        </a:lnSpc>
        <a:spcBef>
          <a:spcPct val="0"/>
        </a:spcBef>
        <a:spcAft>
          <a:spcPct val="0"/>
        </a:spcAft>
        <a:defRPr sz="3400" b="1">
          <a:solidFill>
            <a:schemeClr val="tx1"/>
          </a:solidFill>
          <a:latin typeface="Gotham Narrow Bold" charset="0"/>
          <a:ea typeface="ＭＳ Ｐゴシック" pitchFamily="-72" charset="-128"/>
          <a:cs typeface="ＭＳ Ｐゴシック" pitchFamily="-72" charset="-128"/>
        </a:defRPr>
      </a:lvl4pPr>
      <a:lvl5pPr algn="l" rtl="0" eaLnBrk="1" fontAlgn="base" hangingPunct="1">
        <a:lnSpc>
          <a:spcPct val="80000"/>
        </a:lnSpc>
        <a:spcBef>
          <a:spcPct val="0"/>
        </a:spcBef>
        <a:spcAft>
          <a:spcPct val="0"/>
        </a:spcAft>
        <a:defRPr sz="3400" b="1">
          <a:solidFill>
            <a:schemeClr val="tx1"/>
          </a:solidFill>
          <a:latin typeface="Gotham Narrow Bold" charset="0"/>
          <a:ea typeface="ＭＳ Ｐゴシック" pitchFamily="-72" charset="-128"/>
          <a:cs typeface="ＭＳ Ｐゴシック" pitchFamily="-72" charset="-128"/>
        </a:defRPr>
      </a:lvl5pPr>
      <a:lvl6pPr marL="457200" algn="l" rtl="0" eaLnBrk="1" fontAlgn="base" hangingPunct="1">
        <a:spcBef>
          <a:spcPct val="0"/>
        </a:spcBef>
        <a:spcAft>
          <a:spcPct val="0"/>
        </a:spcAft>
        <a:defRPr sz="2600" b="1">
          <a:solidFill>
            <a:schemeClr val="tx1"/>
          </a:solidFill>
          <a:latin typeface="Arial" pitchFamily="-72" charset="0"/>
          <a:ea typeface="ＭＳ Ｐゴシック" pitchFamily="-72" charset="-128"/>
          <a:cs typeface="ＭＳ Ｐゴシック" pitchFamily="-72" charset="-128"/>
        </a:defRPr>
      </a:lvl6pPr>
      <a:lvl7pPr marL="914400" algn="l" rtl="0" eaLnBrk="1" fontAlgn="base" hangingPunct="1">
        <a:spcBef>
          <a:spcPct val="0"/>
        </a:spcBef>
        <a:spcAft>
          <a:spcPct val="0"/>
        </a:spcAft>
        <a:defRPr sz="2600" b="1">
          <a:solidFill>
            <a:schemeClr val="tx1"/>
          </a:solidFill>
          <a:latin typeface="Arial" pitchFamily="-72" charset="0"/>
          <a:ea typeface="ＭＳ Ｐゴシック" pitchFamily="-72" charset="-128"/>
          <a:cs typeface="ＭＳ Ｐゴシック" pitchFamily="-72" charset="-128"/>
        </a:defRPr>
      </a:lvl7pPr>
      <a:lvl8pPr marL="1371600" algn="l" rtl="0" eaLnBrk="1" fontAlgn="base" hangingPunct="1">
        <a:spcBef>
          <a:spcPct val="0"/>
        </a:spcBef>
        <a:spcAft>
          <a:spcPct val="0"/>
        </a:spcAft>
        <a:defRPr sz="2600" b="1">
          <a:solidFill>
            <a:schemeClr val="tx1"/>
          </a:solidFill>
          <a:latin typeface="Arial" pitchFamily="-72" charset="0"/>
          <a:ea typeface="ＭＳ Ｐゴシック" pitchFamily="-72" charset="-128"/>
          <a:cs typeface="ＭＳ Ｐゴシック" pitchFamily="-72" charset="-128"/>
        </a:defRPr>
      </a:lvl8pPr>
      <a:lvl9pPr marL="1828800" algn="l" rtl="0" eaLnBrk="1" fontAlgn="base" hangingPunct="1">
        <a:spcBef>
          <a:spcPct val="0"/>
        </a:spcBef>
        <a:spcAft>
          <a:spcPct val="0"/>
        </a:spcAft>
        <a:defRPr sz="2600" b="1">
          <a:solidFill>
            <a:schemeClr val="tx1"/>
          </a:solidFill>
          <a:latin typeface="Arial" pitchFamily="-72" charset="0"/>
          <a:ea typeface="ＭＳ Ｐゴシック" pitchFamily="-72" charset="-128"/>
          <a:cs typeface="ＭＳ Ｐゴシック" pitchFamily="-72" charset="-128"/>
        </a:defRPr>
      </a:lvl9pPr>
    </p:titleStyle>
    <p:bodyStyle>
      <a:lvl1pPr marL="342900" indent="-342900" algn="l" rtl="0" eaLnBrk="1" fontAlgn="base" hangingPunct="1">
        <a:spcBef>
          <a:spcPct val="0"/>
        </a:spcBef>
        <a:spcAft>
          <a:spcPct val="50000"/>
        </a:spcAft>
        <a:buClr>
          <a:schemeClr val="accent1"/>
        </a:buClr>
        <a:buSzPct val="100000"/>
        <a:defRPr sz="2200" kern="1200">
          <a:solidFill>
            <a:schemeClr val="tx1"/>
          </a:solidFill>
          <a:latin typeface="+mn-lt"/>
          <a:ea typeface="+mn-ea"/>
          <a:cs typeface="+mn-cs"/>
        </a:defRPr>
      </a:lvl1pPr>
      <a:lvl2pPr marL="382588" indent="3175" algn="l" rtl="0" eaLnBrk="1" fontAlgn="base" hangingPunct="1">
        <a:spcBef>
          <a:spcPct val="0"/>
        </a:spcBef>
        <a:spcAft>
          <a:spcPct val="50000"/>
        </a:spcAft>
        <a:buClr>
          <a:schemeClr val="tx1"/>
        </a:buClr>
        <a:buSzPct val="100000"/>
        <a:defRPr sz="2000" kern="1200">
          <a:solidFill>
            <a:schemeClr val="tx1"/>
          </a:solidFill>
          <a:latin typeface="+mn-lt"/>
          <a:ea typeface="+mn-ea"/>
          <a:cs typeface="+mn-cs"/>
        </a:defRPr>
      </a:lvl2pPr>
      <a:lvl3pPr marL="952500" indent="-187325" algn="l" rtl="0" eaLnBrk="1" fontAlgn="base" hangingPunct="1">
        <a:spcBef>
          <a:spcPct val="0"/>
        </a:spcBef>
        <a:spcAft>
          <a:spcPct val="50000"/>
        </a:spcAft>
        <a:buFont typeface="Arial" charset="0"/>
        <a:buChar char="‒"/>
        <a:defRPr kern="1200">
          <a:solidFill>
            <a:schemeClr val="tx1"/>
          </a:solidFill>
          <a:latin typeface="+mn-lt"/>
          <a:ea typeface="+mn-ea"/>
          <a:cs typeface="+mn-cs"/>
        </a:defRPr>
      </a:lvl3pPr>
      <a:lvl4pPr marL="1428750" indent="-187325" algn="l" rtl="0" eaLnBrk="1" fontAlgn="base" hangingPunct="1">
        <a:spcBef>
          <a:spcPct val="0"/>
        </a:spcBef>
        <a:spcAft>
          <a:spcPct val="50000"/>
        </a:spcAft>
        <a:buFont typeface="Arial" charset="0"/>
        <a:buChar char="‒"/>
        <a:defRPr sz="1600" kern="1200">
          <a:solidFill>
            <a:schemeClr val="tx1"/>
          </a:solidFill>
          <a:latin typeface="+mn-lt"/>
          <a:ea typeface="+mn-ea"/>
          <a:cs typeface="+mn-cs"/>
        </a:defRPr>
      </a:lvl4pPr>
      <a:lvl5pPr marL="1905000" indent="-187325" algn="l" rtl="0" eaLnBrk="1" fontAlgn="base" hangingPunct="1">
        <a:spcBef>
          <a:spcPct val="0"/>
        </a:spcBef>
        <a:spcAft>
          <a:spcPct val="50000"/>
        </a:spcAft>
        <a:buFont typeface="Arial"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8.xml"/><Relationship Id="rId4" Type="http://schemas.openxmlformats.org/officeDocument/2006/relationships/image" Target="../media/image1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8" Type="http://schemas.openxmlformats.org/officeDocument/2006/relationships/hyperlink" Target="https://docs.csc.fi/apps/pytorch/" TargetMode="External"/><Relationship Id="rId3" Type="http://schemas.openxmlformats.org/officeDocument/2006/relationships/hyperlink" Target="https://docs.csc.fi/apps/geoconda/" TargetMode="External"/><Relationship Id="rId7" Type="http://schemas.openxmlformats.org/officeDocument/2006/relationships/hyperlink" Target="https://docs.csc.fi/apps/python/" TargetMode="External"/><Relationship Id="rId2" Type="http://schemas.openxmlformats.org/officeDocument/2006/relationships/hyperlink" Target="https://docs.csc.fi/apps/arcgis/" TargetMode="External"/><Relationship Id="rId1" Type="http://schemas.openxmlformats.org/officeDocument/2006/relationships/slideLayout" Target="../slideLayouts/slideLayout8.xml"/><Relationship Id="rId6" Type="http://schemas.openxmlformats.org/officeDocument/2006/relationships/hyperlink" Target="https://docs.csc.fi/apps/python-data/" TargetMode="External"/><Relationship Id="rId11" Type="http://schemas.openxmlformats.org/officeDocument/2006/relationships/hyperlink" Target="https://docs.csc.fi/apps/tensorflow/" TargetMode="External"/><Relationship Id="rId5" Type="http://schemas.openxmlformats.org/officeDocument/2006/relationships/hyperlink" Target="https://docs.csc.fi/apps/matlab/" TargetMode="External"/><Relationship Id="rId10" Type="http://schemas.openxmlformats.org/officeDocument/2006/relationships/hyperlink" Target="https://docs.csc.fi/apps/rstudio/" TargetMode="External"/><Relationship Id="rId4" Type="http://schemas.openxmlformats.org/officeDocument/2006/relationships/hyperlink" Target="https://docs.csc.fi/apps/jax/" TargetMode="External"/><Relationship Id="rId9" Type="http://schemas.openxmlformats.org/officeDocument/2006/relationships/hyperlink" Target="https://docs.csc.fi/apps/qgis/"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Saukkoriipi/SDA-HPC-TRAINING"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9.png"/><Relationship Id="rId7" Type="http://schemas.openxmlformats.org/officeDocument/2006/relationships/customXml" Target="../ink/ink2.xml"/><Relationship Id="rId12"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8.xml"/><Relationship Id="rId6" Type="http://schemas.openxmlformats.org/officeDocument/2006/relationships/image" Target="../media/image200.png"/><Relationship Id="rId11" Type="http://schemas.openxmlformats.org/officeDocument/2006/relationships/customXml" Target="../ink/ink4.xml"/><Relationship Id="rId5" Type="http://schemas.openxmlformats.org/officeDocument/2006/relationships/customXml" Target="../ink/ink1.xml"/><Relationship Id="rId10" Type="http://schemas.openxmlformats.org/officeDocument/2006/relationships/image" Target="../media/image22.png"/><Relationship Id="rId4" Type="http://schemas.openxmlformats.org/officeDocument/2006/relationships/image" Target="../media/image20.png"/><Relationship Id="rId9" Type="http://schemas.openxmlformats.org/officeDocument/2006/relationships/customXml" Target="../ink/ink3.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customXml" Target="../ink/ink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äivämäärän paikkamerkki 4"/>
          <p:cNvSpPr>
            <a:spLocks noGrp="1"/>
          </p:cNvSpPr>
          <p:nvPr>
            <p:ph type="dt" sz="half" idx="14"/>
          </p:nvPr>
        </p:nvSpPr>
        <p:spPr/>
        <p:txBody>
          <a:bodyPr/>
          <a:lstStyle/>
          <a:p>
            <a:fld id="{D061C9FE-53D0-41E6-9A7A-05C974A3C46E}" type="datetime1">
              <a:rPr lang="en-GB" smtClean="0"/>
              <a:t>18/08/2022</a:t>
            </a:fld>
            <a:endParaRPr lang="fi-FI"/>
          </a:p>
        </p:txBody>
      </p:sp>
      <p:sp>
        <p:nvSpPr>
          <p:cNvPr id="11" name="Alatunnisteen paikkamerkki 10"/>
          <p:cNvSpPr>
            <a:spLocks noGrp="1"/>
          </p:cNvSpPr>
          <p:nvPr>
            <p:ph type="ftr" sz="quarter" idx="15"/>
          </p:nvPr>
        </p:nvSpPr>
        <p:spPr/>
        <p:txBody>
          <a:bodyPr/>
          <a:lstStyle/>
          <a:p>
            <a:r>
              <a:rPr lang="fi-FI" dirty="0"/>
              <a:t>Mikko </a:t>
            </a:r>
            <a:r>
              <a:rPr lang="fi-FI" dirty="0" err="1"/>
              <a:t>Saukkoriipi</a:t>
            </a:r>
            <a:endParaRPr lang="fi-FI" dirty="0"/>
          </a:p>
        </p:txBody>
      </p:sp>
      <p:sp>
        <p:nvSpPr>
          <p:cNvPr id="7" name="Dian numeron paikkamerkki 6"/>
          <p:cNvSpPr>
            <a:spLocks noGrp="1"/>
          </p:cNvSpPr>
          <p:nvPr>
            <p:ph type="sldNum" sz="quarter" idx="16"/>
          </p:nvPr>
        </p:nvSpPr>
        <p:spPr/>
        <p:txBody>
          <a:bodyPr/>
          <a:lstStyle/>
          <a:p>
            <a:fld id="{4669315E-5A66-CF44-AE5D-C333B2F730C4}" type="slidenum">
              <a:rPr lang="en-GB" smtClean="0"/>
              <a:pPr/>
              <a:t>1</a:t>
            </a:fld>
            <a:endParaRPr lang="en-GB"/>
          </a:p>
        </p:txBody>
      </p:sp>
      <p:sp>
        <p:nvSpPr>
          <p:cNvPr id="9" name="Otsikko 8"/>
          <p:cNvSpPr>
            <a:spLocks noGrp="1"/>
          </p:cNvSpPr>
          <p:nvPr>
            <p:ph type="ctrTitle"/>
          </p:nvPr>
        </p:nvSpPr>
        <p:spPr>
          <a:xfrm>
            <a:off x="245076" y="3645024"/>
            <a:ext cx="11701848" cy="983310"/>
          </a:xfrm>
        </p:spPr>
        <p:txBody>
          <a:bodyPr/>
          <a:lstStyle/>
          <a:p>
            <a:r>
              <a:rPr lang="fi-FI" dirty="0" err="1">
                <a:solidFill>
                  <a:schemeClr val="bg1"/>
                </a:solidFill>
              </a:rPr>
              <a:t>What</a:t>
            </a:r>
            <a:r>
              <a:rPr lang="fi-FI" dirty="0">
                <a:solidFill>
                  <a:schemeClr val="bg1"/>
                </a:solidFill>
              </a:rPr>
              <a:t>, </a:t>
            </a:r>
            <a:r>
              <a:rPr lang="fi-FI" dirty="0" err="1">
                <a:solidFill>
                  <a:schemeClr val="bg1"/>
                </a:solidFill>
              </a:rPr>
              <a:t>Why</a:t>
            </a:r>
            <a:r>
              <a:rPr lang="fi-FI" dirty="0">
                <a:solidFill>
                  <a:schemeClr val="bg1"/>
                </a:solidFill>
              </a:rPr>
              <a:t>, </a:t>
            </a:r>
            <a:r>
              <a:rPr lang="fi-FI" dirty="0" err="1">
                <a:solidFill>
                  <a:schemeClr val="bg1"/>
                </a:solidFill>
              </a:rPr>
              <a:t>how</a:t>
            </a:r>
            <a:r>
              <a:rPr lang="fi-FI" dirty="0">
                <a:solidFill>
                  <a:schemeClr val="bg1"/>
                </a:solidFill>
              </a:rPr>
              <a:t> </a:t>
            </a:r>
            <a:r>
              <a:rPr lang="fi-FI" dirty="0" err="1">
                <a:solidFill>
                  <a:schemeClr val="bg1"/>
                </a:solidFill>
              </a:rPr>
              <a:t>hpc</a:t>
            </a:r>
            <a:r>
              <a:rPr lang="fi-FI" dirty="0">
                <a:solidFill>
                  <a:schemeClr val="bg1"/>
                </a:solidFill>
              </a:rPr>
              <a:t> in </a:t>
            </a:r>
            <a:r>
              <a:rPr lang="fi-FI" dirty="0" err="1">
                <a:solidFill>
                  <a:schemeClr val="bg1"/>
                </a:solidFill>
              </a:rPr>
              <a:t>csc</a:t>
            </a:r>
            <a:endParaRPr lang="fi-FI" dirty="0">
              <a:solidFill>
                <a:schemeClr val="bg1"/>
              </a:solidFill>
            </a:endParaRPr>
          </a:p>
        </p:txBody>
      </p:sp>
      <p:grpSp>
        <p:nvGrpSpPr>
          <p:cNvPr id="12" name="Ryhmä 11"/>
          <p:cNvGrpSpPr/>
          <p:nvPr/>
        </p:nvGrpSpPr>
        <p:grpSpPr bwMode="white">
          <a:xfrm>
            <a:off x="347250" y="260248"/>
            <a:ext cx="2491200" cy="2334818"/>
            <a:chOff x="1311275" y="373063"/>
            <a:chExt cx="6524625" cy="6115050"/>
          </a:xfrm>
          <a:solidFill>
            <a:schemeClr val="bg1"/>
          </a:solidFill>
        </p:grpSpPr>
        <p:sp>
          <p:nvSpPr>
            <p:cNvPr id="13"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4"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5"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
        <p:nvSpPr>
          <p:cNvPr id="3" name="Subtitle 2">
            <a:extLst>
              <a:ext uri="{FF2B5EF4-FFF2-40B4-BE49-F238E27FC236}">
                <a16:creationId xmlns:a16="http://schemas.microsoft.com/office/drawing/2014/main" id="{BEBE396A-6AFD-E043-87AD-B53F520FF405}"/>
              </a:ext>
            </a:extLst>
          </p:cNvPr>
          <p:cNvSpPr>
            <a:spLocks noGrp="1"/>
          </p:cNvSpPr>
          <p:nvPr>
            <p:ph type="subTitle" idx="1"/>
          </p:nvPr>
        </p:nvSpPr>
        <p:spPr/>
        <p:txBody>
          <a:bodyPr/>
          <a:lstStyle/>
          <a:p>
            <a:r>
              <a:rPr lang="en-FI" dirty="0"/>
              <a:t>  </a:t>
            </a:r>
          </a:p>
        </p:txBody>
      </p:sp>
    </p:spTree>
    <p:extLst>
      <p:ext uri="{BB962C8B-B14F-4D97-AF65-F5344CB8AC3E}">
        <p14:creationId xmlns:p14="http://schemas.microsoft.com/office/powerpoint/2010/main" val="4042467356"/>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774000" y="2204865"/>
            <a:ext cx="5280587" cy="3888432"/>
          </a:xfrm>
        </p:spPr>
        <p:txBody>
          <a:bodyPr wrap="square" anchor="t">
            <a:normAutofit/>
          </a:bodyPr>
          <a:lstStyle/>
          <a:p>
            <a:r>
              <a:rPr lang="en-US" sz="1900"/>
              <a:t>Load imbalance</a:t>
            </a:r>
          </a:p>
          <a:p>
            <a:pPr lvl="1"/>
            <a:r>
              <a:rPr lang="en-US" sz="1900"/>
              <a:t>Variation in workload over different cores</a:t>
            </a:r>
          </a:p>
          <a:p>
            <a:pPr lvl="1"/>
            <a:r>
              <a:rPr lang="en-US" sz="1900"/>
              <a:t>Execution time decreases in proportion to the increase in the number of cores</a:t>
            </a:r>
          </a:p>
          <a:p>
            <a:r>
              <a:rPr lang="en-US" sz="1900"/>
              <a:t>Parallel overheads</a:t>
            </a:r>
          </a:p>
          <a:p>
            <a:pPr lvl="1"/>
            <a:r>
              <a:rPr lang="en-US" sz="1900"/>
              <a:t>Additional operations which are not present in serial calculation</a:t>
            </a:r>
          </a:p>
          <a:p>
            <a:pPr lvl="1"/>
            <a:r>
              <a:rPr lang="en-US" sz="1900"/>
              <a:t>Synchronization, redundant computations, communications</a:t>
            </a:r>
          </a:p>
          <a:p>
            <a:r>
              <a:rPr lang="en-US" sz="1900"/>
              <a:t>Amdahl’s law: the fraction of non- parallelizable parts establishes the limit on how many cores can be harnessed</a:t>
            </a:r>
          </a:p>
        </p:txBody>
      </p:sp>
      <p:pic>
        <p:nvPicPr>
          <p:cNvPr id="8" name="Picture 7" descr="Chart, line chart&#10;&#10;Description automatically generated">
            <a:extLst>
              <a:ext uri="{FF2B5EF4-FFF2-40B4-BE49-F238E27FC236}">
                <a16:creationId xmlns:a16="http://schemas.microsoft.com/office/drawing/2014/main" id="{642E53B8-B19C-4A22-9916-BCC60D04CCDB}"/>
              </a:ext>
            </a:extLst>
          </p:cNvPr>
          <p:cNvPicPr>
            <a:picLocks noChangeAspect="1"/>
          </p:cNvPicPr>
          <p:nvPr/>
        </p:nvPicPr>
        <p:blipFill>
          <a:blip r:embed="rId2"/>
          <a:stretch>
            <a:fillRect/>
          </a:stretch>
        </p:blipFill>
        <p:spPr>
          <a:xfrm>
            <a:off x="6826276" y="2204865"/>
            <a:ext cx="4588120" cy="3888432"/>
          </a:xfrm>
          <a:prstGeom prst="rect">
            <a:avLst/>
          </a:prstGeom>
          <a:noFill/>
          <a:ln w="9525">
            <a:noFill/>
            <a:miter lim="800000"/>
            <a:headEnd/>
            <a:tailEnd/>
          </a:ln>
        </p:spPr>
      </p:pic>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18/08/2022</a:t>
            </a:fld>
            <a:endParaRPr lang="fi-FI"/>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10</a:t>
            </a:fld>
            <a:endParaRPr lang="en-GB"/>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a:xfrm>
            <a:off x="2063552" y="802411"/>
            <a:ext cx="9722048" cy="970405"/>
          </a:xfrm>
        </p:spPr>
        <p:txBody>
          <a:bodyPr wrap="square" anchor="t">
            <a:normAutofit/>
          </a:bodyPr>
          <a:lstStyle/>
          <a:p>
            <a:r>
              <a:rPr lang="en-US" dirty="0"/>
              <a:t>What limits parallel scaling</a:t>
            </a:r>
          </a:p>
        </p:txBody>
      </p:sp>
    </p:spTree>
    <p:extLst>
      <p:ext uri="{BB962C8B-B14F-4D97-AF65-F5344CB8AC3E}">
        <p14:creationId xmlns:p14="http://schemas.microsoft.com/office/powerpoint/2010/main" val="1655530779"/>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263352" y="2204865"/>
            <a:ext cx="6562924" cy="3888432"/>
          </a:xfrm>
        </p:spPr>
        <p:txBody>
          <a:bodyPr wrap="square" anchor="t">
            <a:normAutofit/>
          </a:bodyPr>
          <a:lstStyle/>
          <a:p>
            <a:r>
              <a:rPr lang="en-US" sz="1900" dirty="0"/>
              <a:t>Deep learning example LSTM vs Transformer</a:t>
            </a:r>
          </a:p>
          <a:p>
            <a:r>
              <a:rPr lang="en-US" sz="1900" dirty="0"/>
              <a:t>Computing </a:t>
            </a:r>
            <a:r>
              <a:rPr lang="en-US" sz="1900" dirty="0" err="1"/>
              <a:t>complexy</a:t>
            </a:r>
            <a:r>
              <a:rPr lang="en-US" sz="1900" dirty="0"/>
              <a:t> (n=sequence length)</a:t>
            </a:r>
          </a:p>
          <a:p>
            <a:pPr lvl="1"/>
            <a:r>
              <a:rPr lang="en-US" sz="1700" dirty="0"/>
              <a:t>LSTM: O(n)</a:t>
            </a:r>
          </a:p>
          <a:p>
            <a:pPr lvl="1"/>
            <a:r>
              <a:rPr lang="en-US" sz="1700" dirty="0"/>
              <a:t>Transformer: O(n^2)</a:t>
            </a:r>
          </a:p>
          <a:p>
            <a:r>
              <a:rPr lang="en-US" sz="1900" dirty="0"/>
              <a:t>Parallelizability:</a:t>
            </a:r>
          </a:p>
          <a:p>
            <a:pPr lvl="1"/>
            <a:r>
              <a:rPr lang="en-US" sz="1700" dirty="0"/>
              <a:t>LSTM: Can not be parallelized at the sequence level</a:t>
            </a:r>
          </a:p>
          <a:p>
            <a:pPr lvl="1"/>
            <a:r>
              <a:rPr lang="en-US" sz="1700" dirty="0"/>
              <a:t>Transformer: easily parallelized at the sequence level</a:t>
            </a:r>
          </a:p>
          <a:p>
            <a:r>
              <a:rPr lang="en-US" sz="2100" dirty="0"/>
              <a:t>Result:</a:t>
            </a:r>
          </a:p>
          <a:p>
            <a:pPr lvl="1"/>
            <a:r>
              <a:rPr lang="en-US" sz="1700" dirty="0"/>
              <a:t>LSTMs are much slower to train than self-attention networks (Transformers)</a:t>
            </a:r>
            <a:br>
              <a:rPr lang="en-US" sz="1700" dirty="0"/>
            </a:br>
            <a:endParaRPr lang="en-US" sz="1700" dirty="0"/>
          </a:p>
          <a:p>
            <a:pPr marL="92075" indent="0">
              <a:buNone/>
            </a:pPr>
            <a:r>
              <a:rPr lang="en-US" sz="1200" dirty="0"/>
              <a:t>Source: Multi-Head Highly Parallelized LSTM Decoder for Neural Machine Translation (2021)</a:t>
            </a:r>
          </a:p>
        </p:txBody>
      </p:sp>
      <p:pic>
        <p:nvPicPr>
          <p:cNvPr id="8" name="Picture 7" descr="Chart, line chart&#10;&#10;Description automatically generated">
            <a:extLst>
              <a:ext uri="{FF2B5EF4-FFF2-40B4-BE49-F238E27FC236}">
                <a16:creationId xmlns:a16="http://schemas.microsoft.com/office/drawing/2014/main" id="{642E53B8-B19C-4A22-9916-BCC60D04CCDB}"/>
              </a:ext>
            </a:extLst>
          </p:cNvPr>
          <p:cNvPicPr>
            <a:picLocks noChangeAspect="1"/>
          </p:cNvPicPr>
          <p:nvPr/>
        </p:nvPicPr>
        <p:blipFill>
          <a:blip r:embed="rId2"/>
          <a:stretch>
            <a:fillRect/>
          </a:stretch>
        </p:blipFill>
        <p:spPr>
          <a:xfrm>
            <a:off x="6826276" y="2204865"/>
            <a:ext cx="4588120" cy="3888432"/>
          </a:xfrm>
          <a:prstGeom prst="rect">
            <a:avLst/>
          </a:prstGeom>
          <a:noFill/>
          <a:ln w="9525">
            <a:noFill/>
            <a:miter lim="800000"/>
            <a:headEnd/>
            <a:tailEnd/>
          </a:ln>
        </p:spPr>
      </p:pic>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18/08/2022</a:t>
            </a:fld>
            <a:endParaRPr lang="fi-FI"/>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11</a:t>
            </a:fld>
            <a:endParaRPr lang="en-GB"/>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a:xfrm>
            <a:off x="2063552" y="802411"/>
            <a:ext cx="9722048" cy="970405"/>
          </a:xfrm>
        </p:spPr>
        <p:txBody>
          <a:bodyPr wrap="square" anchor="t">
            <a:normAutofit/>
          </a:bodyPr>
          <a:lstStyle/>
          <a:p>
            <a:r>
              <a:rPr lang="en-US" dirty="0"/>
              <a:t>What limits parallel scaling</a:t>
            </a:r>
          </a:p>
        </p:txBody>
      </p:sp>
    </p:spTree>
    <p:extLst>
      <p:ext uri="{BB962C8B-B14F-4D97-AF65-F5344CB8AC3E}">
        <p14:creationId xmlns:p14="http://schemas.microsoft.com/office/powerpoint/2010/main" val="1271320433"/>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263352" y="1772816"/>
            <a:ext cx="11593288" cy="4320481"/>
          </a:xfrm>
        </p:spPr>
        <p:txBody>
          <a:bodyPr wrap="square" anchor="t">
            <a:normAutofit lnSpcReduction="10000"/>
          </a:bodyPr>
          <a:lstStyle/>
          <a:p>
            <a:r>
              <a:rPr lang="en-US" sz="1800" dirty="0"/>
              <a:t>Standard HPC coding languages: C/C++ and Fortran</a:t>
            </a:r>
          </a:p>
          <a:p>
            <a:r>
              <a:rPr lang="en-US" sz="1800" dirty="0"/>
              <a:t> Higher-level languages like Python and Julia are gaining popularity</a:t>
            </a:r>
          </a:p>
          <a:p>
            <a:pPr lvl="1"/>
            <a:r>
              <a:rPr lang="en-US" sz="1800" dirty="0"/>
              <a:t>Often computationally intensive parts are still written in C/C++ or Fortran, like inside NumPy and </a:t>
            </a:r>
            <a:r>
              <a:rPr lang="en-US" sz="1800" dirty="0" err="1"/>
              <a:t>Pytorch</a:t>
            </a:r>
            <a:endParaRPr lang="en-US" sz="1800" dirty="0"/>
          </a:p>
          <a:p>
            <a:endParaRPr lang="en-US" sz="1800" dirty="0"/>
          </a:p>
          <a:p>
            <a:r>
              <a:rPr lang="en-US" sz="1800" dirty="0"/>
              <a:t>Main tools to write highly parallel programs:</a:t>
            </a:r>
          </a:p>
          <a:p>
            <a:pPr lvl="1"/>
            <a:r>
              <a:rPr lang="en-US" sz="1800" dirty="0"/>
              <a:t>MPI: Message Passing Interface for parallel programming (multiple nodes/multiple CPUs/multiple GPUs)</a:t>
            </a:r>
          </a:p>
          <a:p>
            <a:pPr lvl="1"/>
            <a:r>
              <a:rPr lang="en-US" sz="1800" dirty="0"/>
              <a:t>OpenMP: library for parallel programming for shared-memory processors (multiple threads inside CPU)</a:t>
            </a:r>
          </a:p>
          <a:p>
            <a:pPr lvl="1"/>
            <a:r>
              <a:rPr lang="en-US" sz="1800" dirty="0"/>
              <a:t>CUDA: API to write programs for Nvidia GPU:s</a:t>
            </a:r>
          </a:p>
          <a:p>
            <a:pPr lvl="1"/>
            <a:r>
              <a:rPr lang="en-US" sz="1800" dirty="0"/>
              <a:t>HIP: API to write programs for AMD GPU:s</a:t>
            </a:r>
            <a:br>
              <a:rPr lang="en-US" sz="1800" dirty="0"/>
            </a:br>
            <a:endParaRPr lang="en-US" sz="1800" dirty="0"/>
          </a:p>
          <a:p>
            <a:pPr>
              <a:buFont typeface="Wingdings" panose="05000000000000000000" pitchFamily="2" charset="2"/>
              <a:buChar char="Ø"/>
            </a:pPr>
            <a:r>
              <a:rPr lang="en-US" sz="2000" dirty="0"/>
              <a:t>These tools are used inside applications like </a:t>
            </a:r>
            <a:r>
              <a:rPr lang="en-US" sz="2000" dirty="0" err="1"/>
              <a:t>Pytorch</a:t>
            </a:r>
            <a:r>
              <a:rPr lang="en-US" sz="2000" dirty="0"/>
              <a:t> and </a:t>
            </a:r>
            <a:r>
              <a:rPr lang="en-US" sz="2000" dirty="0" err="1"/>
              <a:t>Tensorflow</a:t>
            </a:r>
            <a:r>
              <a:rPr lang="en-US" sz="2000" dirty="0"/>
              <a:t> and they are mostly hidden from the user's perspective.</a:t>
            </a:r>
          </a:p>
          <a:p>
            <a:pPr>
              <a:buFont typeface="Wingdings" panose="05000000000000000000" pitchFamily="2" charset="2"/>
              <a:buChar char="Ø"/>
            </a:pPr>
            <a:r>
              <a:rPr lang="en-US" sz="2000" dirty="0"/>
              <a:t>When developing something that ready-made parallelized applications do not support, and massive parallelization is needed, then these are the main building blocks.</a:t>
            </a:r>
          </a:p>
        </p:txBody>
      </p:sp>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18/08/2022</a:t>
            </a:fld>
            <a:endParaRPr lang="fi-FI"/>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12</a:t>
            </a:fld>
            <a:endParaRPr lang="en-GB"/>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a:xfrm>
            <a:off x="2063552" y="802411"/>
            <a:ext cx="9722048" cy="970405"/>
          </a:xfrm>
        </p:spPr>
        <p:txBody>
          <a:bodyPr wrap="square" anchor="t">
            <a:normAutofit/>
          </a:bodyPr>
          <a:lstStyle/>
          <a:p>
            <a:r>
              <a:rPr lang="en-US" dirty="0"/>
              <a:t>Parallel programming languages</a:t>
            </a:r>
          </a:p>
        </p:txBody>
      </p:sp>
    </p:spTree>
    <p:extLst>
      <p:ext uri="{BB962C8B-B14F-4D97-AF65-F5344CB8AC3E}">
        <p14:creationId xmlns:p14="http://schemas.microsoft.com/office/powerpoint/2010/main" val="1846754710"/>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äivämäärän paikkamerkki 4"/>
          <p:cNvSpPr>
            <a:spLocks noGrp="1"/>
          </p:cNvSpPr>
          <p:nvPr>
            <p:ph type="dt" sz="half" idx="14"/>
          </p:nvPr>
        </p:nvSpPr>
        <p:spPr/>
        <p:txBody>
          <a:bodyPr/>
          <a:lstStyle/>
          <a:p>
            <a:fld id="{D061C9FE-53D0-41E6-9A7A-05C974A3C46E}" type="datetime1">
              <a:rPr lang="en-GB" smtClean="0"/>
              <a:t>18/08/2022</a:t>
            </a:fld>
            <a:endParaRPr lang="fi-FI"/>
          </a:p>
        </p:txBody>
      </p:sp>
      <p:sp>
        <p:nvSpPr>
          <p:cNvPr id="11" name="Alatunnisteen paikkamerkki 10"/>
          <p:cNvSpPr>
            <a:spLocks noGrp="1"/>
          </p:cNvSpPr>
          <p:nvPr>
            <p:ph type="ftr" sz="quarter" idx="15"/>
          </p:nvPr>
        </p:nvSpPr>
        <p:spPr/>
        <p:txBody>
          <a:bodyPr/>
          <a:lstStyle/>
          <a:p>
            <a:r>
              <a:rPr lang="fi-FI" dirty="0"/>
              <a:t>Mikko </a:t>
            </a:r>
            <a:r>
              <a:rPr lang="fi-FI" dirty="0" err="1"/>
              <a:t>Saukkoriipi</a:t>
            </a:r>
            <a:endParaRPr lang="fi-FI" dirty="0"/>
          </a:p>
        </p:txBody>
      </p:sp>
      <p:sp>
        <p:nvSpPr>
          <p:cNvPr id="7" name="Dian numeron paikkamerkki 6"/>
          <p:cNvSpPr>
            <a:spLocks noGrp="1"/>
          </p:cNvSpPr>
          <p:nvPr>
            <p:ph type="sldNum" sz="quarter" idx="16"/>
          </p:nvPr>
        </p:nvSpPr>
        <p:spPr/>
        <p:txBody>
          <a:bodyPr/>
          <a:lstStyle/>
          <a:p>
            <a:fld id="{4669315E-5A66-CF44-AE5D-C333B2F730C4}" type="slidenum">
              <a:rPr lang="en-GB" smtClean="0"/>
              <a:pPr/>
              <a:t>13</a:t>
            </a:fld>
            <a:endParaRPr lang="en-GB"/>
          </a:p>
        </p:txBody>
      </p:sp>
      <p:sp>
        <p:nvSpPr>
          <p:cNvPr id="9" name="Otsikko 8"/>
          <p:cNvSpPr>
            <a:spLocks noGrp="1"/>
          </p:cNvSpPr>
          <p:nvPr>
            <p:ph type="ctrTitle"/>
          </p:nvPr>
        </p:nvSpPr>
        <p:spPr>
          <a:xfrm>
            <a:off x="245076" y="3645024"/>
            <a:ext cx="11701848" cy="983310"/>
          </a:xfrm>
        </p:spPr>
        <p:txBody>
          <a:bodyPr/>
          <a:lstStyle/>
          <a:p>
            <a:pPr marL="92075"/>
            <a:r>
              <a:rPr lang="en-US" sz="5400" dirty="0"/>
              <a:t>CSC and its services</a:t>
            </a:r>
          </a:p>
        </p:txBody>
      </p:sp>
      <p:grpSp>
        <p:nvGrpSpPr>
          <p:cNvPr id="12" name="Ryhmä 11"/>
          <p:cNvGrpSpPr/>
          <p:nvPr/>
        </p:nvGrpSpPr>
        <p:grpSpPr bwMode="white">
          <a:xfrm>
            <a:off x="347250" y="260248"/>
            <a:ext cx="2491200" cy="2334818"/>
            <a:chOff x="1311275" y="373063"/>
            <a:chExt cx="6524625" cy="6115050"/>
          </a:xfrm>
          <a:solidFill>
            <a:schemeClr val="bg1"/>
          </a:solidFill>
        </p:grpSpPr>
        <p:sp>
          <p:nvSpPr>
            <p:cNvPr id="13"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4"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5"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
        <p:nvSpPr>
          <p:cNvPr id="3" name="Subtitle 2">
            <a:extLst>
              <a:ext uri="{FF2B5EF4-FFF2-40B4-BE49-F238E27FC236}">
                <a16:creationId xmlns:a16="http://schemas.microsoft.com/office/drawing/2014/main" id="{BEBE396A-6AFD-E043-87AD-B53F520FF405}"/>
              </a:ext>
            </a:extLst>
          </p:cNvPr>
          <p:cNvSpPr>
            <a:spLocks noGrp="1"/>
          </p:cNvSpPr>
          <p:nvPr>
            <p:ph type="subTitle" idx="1"/>
          </p:nvPr>
        </p:nvSpPr>
        <p:spPr/>
        <p:txBody>
          <a:bodyPr/>
          <a:lstStyle/>
          <a:p>
            <a:r>
              <a:rPr lang="en-FI" dirty="0"/>
              <a:t>  </a:t>
            </a:r>
          </a:p>
        </p:txBody>
      </p:sp>
    </p:spTree>
    <p:extLst>
      <p:ext uri="{BB962C8B-B14F-4D97-AF65-F5344CB8AC3E}">
        <p14:creationId xmlns:p14="http://schemas.microsoft.com/office/powerpoint/2010/main" val="3407271530"/>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äivämäärän paikkamerkki 3"/>
          <p:cNvSpPr>
            <a:spLocks noGrp="1"/>
          </p:cNvSpPr>
          <p:nvPr>
            <p:ph type="dt" sz="half" idx="14"/>
          </p:nvPr>
        </p:nvSpPr>
        <p:spPr>
          <a:xfrm>
            <a:off x="10261600" y="6189117"/>
            <a:ext cx="914400" cy="576000"/>
          </a:xfrm>
        </p:spPr>
        <p:txBody>
          <a:bodyPr wrap="square" anchor="b">
            <a:normAutofit/>
          </a:bodyPr>
          <a:lstStyle/>
          <a:p>
            <a:pPr>
              <a:spcAft>
                <a:spcPts val="600"/>
              </a:spcAft>
            </a:pPr>
            <a:fld id="{95BA9E8B-B029-453B-9DD4-1B3EFCD9D661}" type="datetime1">
              <a:rPr lang="en-GB" smtClean="0"/>
              <a:pPr>
                <a:spcAft>
                  <a:spcPts val="600"/>
                </a:spcAft>
              </a:pPr>
              <a:t>18/08/2022</a:t>
            </a:fld>
            <a:endParaRPr lang="fi-FI"/>
          </a:p>
        </p:txBody>
      </p:sp>
      <p:sp>
        <p:nvSpPr>
          <p:cNvPr id="8" name="Alatunnisteen paikkamerkki 7"/>
          <p:cNvSpPr>
            <a:spLocks noGrp="1"/>
          </p:cNvSpPr>
          <p:nvPr>
            <p:ph type="ftr" sz="quarter" idx="15"/>
          </p:nvPr>
        </p:nvSpPr>
        <p:spPr>
          <a:xfrm>
            <a:off x="6768000" y="6189217"/>
            <a:ext cx="3744000" cy="576000"/>
          </a:xfrm>
        </p:spPr>
        <p:txBody>
          <a:bodyPr anchor="b">
            <a:normAutofit/>
          </a:bodyPr>
          <a:lstStyle/>
          <a:p>
            <a:pPr>
              <a:spcAft>
                <a:spcPts val="600"/>
              </a:spcAft>
            </a:pPr>
            <a:r>
              <a:rPr lang="fi-FI"/>
              <a:t>Mikko Saukkoriipi</a:t>
            </a:r>
          </a:p>
        </p:txBody>
      </p:sp>
      <p:sp>
        <p:nvSpPr>
          <p:cNvPr id="6" name="Dian numeron paikkamerkki 5"/>
          <p:cNvSpPr>
            <a:spLocks noGrp="1"/>
          </p:cNvSpPr>
          <p:nvPr>
            <p:ph type="sldNum" sz="quarter" idx="16"/>
          </p:nvPr>
        </p:nvSpPr>
        <p:spPr>
          <a:xfrm>
            <a:off x="11176000" y="6189117"/>
            <a:ext cx="680640" cy="576000"/>
          </a:xfrm>
        </p:spPr>
        <p:txBody>
          <a:bodyPr wrap="square" anchor="b">
            <a:normAutofit/>
          </a:bodyPr>
          <a:lstStyle/>
          <a:p>
            <a:pPr>
              <a:spcAft>
                <a:spcPts val="600"/>
              </a:spcAft>
            </a:pPr>
            <a:fld id="{4669315E-5A66-CF44-AE5D-C333B2F730C4}" type="slidenum">
              <a:rPr lang="en-GB" smtClean="0"/>
              <a:pPr>
                <a:spcAft>
                  <a:spcPts val="600"/>
                </a:spcAft>
              </a:pPr>
              <a:t>14</a:t>
            </a:fld>
            <a:endParaRPr lang="en-GB"/>
          </a:p>
        </p:txBody>
      </p:sp>
      <p:sp>
        <p:nvSpPr>
          <p:cNvPr id="2" name="Otsikko 1"/>
          <p:cNvSpPr>
            <a:spLocks noGrp="1"/>
          </p:cNvSpPr>
          <p:nvPr>
            <p:ph type="title"/>
          </p:nvPr>
        </p:nvSpPr>
        <p:spPr>
          <a:xfrm>
            <a:off x="2063552" y="802411"/>
            <a:ext cx="10081120" cy="754381"/>
          </a:xfrm>
        </p:spPr>
        <p:txBody>
          <a:bodyPr wrap="square" anchor="t">
            <a:normAutofit/>
          </a:bodyPr>
          <a:lstStyle/>
          <a:p>
            <a:pPr marL="92075"/>
            <a:r>
              <a:rPr lang="en-US" sz="3600" dirty="0"/>
              <a:t>What is CSC</a:t>
            </a:r>
          </a:p>
        </p:txBody>
      </p:sp>
      <p:sp>
        <p:nvSpPr>
          <p:cNvPr id="10" name="Content Placeholder 9">
            <a:extLst>
              <a:ext uri="{FF2B5EF4-FFF2-40B4-BE49-F238E27FC236}">
                <a16:creationId xmlns:a16="http://schemas.microsoft.com/office/drawing/2014/main" id="{1F8C9F03-7976-4AAB-B616-FBEA20789C80}"/>
              </a:ext>
            </a:extLst>
          </p:cNvPr>
          <p:cNvSpPr>
            <a:spLocks noGrp="1"/>
          </p:cNvSpPr>
          <p:nvPr>
            <p:ph idx="1"/>
          </p:nvPr>
        </p:nvSpPr>
        <p:spPr>
          <a:xfrm>
            <a:off x="119335" y="1700808"/>
            <a:ext cx="11737305" cy="4488309"/>
          </a:xfrm>
        </p:spPr>
        <p:txBody>
          <a:bodyPr/>
          <a:lstStyle/>
          <a:p>
            <a:r>
              <a:rPr lang="en-US" sz="1800" dirty="0"/>
              <a:t>CSC is a non-profit state enterprise with special tasks. </a:t>
            </a:r>
          </a:p>
          <a:p>
            <a:r>
              <a:rPr lang="en-US" sz="1800" dirty="0"/>
              <a:t>“As part of the national research system, we </a:t>
            </a:r>
            <a:r>
              <a:rPr lang="en-US" sz="1800" b="1" dirty="0"/>
              <a:t>develop</a:t>
            </a:r>
            <a:r>
              <a:rPr lang="en-US" sz="1800" dirty="0"/>
              <a:t>, </a:t>
            </a:r>
            <a:r>
              <a:rPr lang="en-US" sz="1800" b="1" dirty="0"/>
              <a:t>integrate,</a:t>
            </a:r>
            <a:r>
              <a:rPr lang="en-US" sz="1800" dirty="0"/>
              <a:t> and </a:t>
            </a:r>
            <a:r>
              <a:rPr lang="en-US" sz="1800" b="1" dirty="0"/>
              <a:t>provide</a:t>
            </a:r>
            <a:r>
              <a:rPr lang="en-US" sz="1800" dirty="0"/>
              <a:t> </a:t>
            </a:r>
            <a:r>
              <a:rPr lang="en-US" sz="1800" b="1" dirty="0"/>
              <a:t>high-quality information technology services</a:t>
            </a:r>
            <a:r>
              <a:rPr lang="en-US" sz="1800" dirty="0"/>
              <a:t> and ensure that Finland remains at the forefront of development.”</a:t>
            </a:r>
          </a:p>
          <a:p>
            <a:r>
              <a:rPr lang="en-US" sz="1800" dirty="0"/>
              <a:t>We are owned by the Finnish state (70% shareholding) and higher education institutions (30% shareholding).</a:t>
            </a:r>
          </a:p>
          <a:p>
            <a:r>
              <a:rPr lang="en-US" sz="1800" dirty="0"/>
              <a:t>Primary customers:</a:t>
            </a:r>
          </a:p>
          <a:p>
            <a:pPr lvl="1"/>
            <a:r>
              <a:rPr lang="en-US" sz="1600" dirty="0"/>
              <a:t>Ministry of Education and Culture</a:t>
            </a:r>
          </a:p>
          <a:p>
            <a:pPr lvl="1"/>
            <a:r>
              <a:rPr lang="en-US" sz="1600" dirty="0"/>
              <a:t>Organizations in the field</a:t>
            </a:r>
          </a:p>
          <a:p>
            <a:pPr lvl="1"/>
            <a:r>
              <a:rPr lang="en-US" sz="1600" dirty="0"/>
              <a:t>Higher education institutions (universities and universities of applied sciences)</a:t>
            </a:r>
          </a:p>
          <a:p>
            <a:pPr lvl="1"/>
            <a:r>
              <a:rPr lang="en-US" sz="1600" dirty="0"/>
              <a:t>Research institutes</a:t>
            </a:r>
          </a:p>
          <a:p>
            <a:pPr lvl="1"/>
            <a:r>
              <a:rPr lang="en-US" sz="1600" dirty="0"/>
              <a:t>Public Administration</a:t>
            </a:r>
          </a:p>
        </p:txBody>
      </p:sp>
    </p:spTree>
    <p:extLst>
      <p:ext uri="{BB962C8B-B14F-4D97-AF65-F5344CB8AC3E}">
        <p14:creationId xmlns:p14="http://schemas.microsoft.com/office/powerpoint/2010/main" val="3465755738"/>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Graphical user interface, application&#10;&#10;Description automatically generated">
            <a:extLst>
              <a:ext uri="{FF2B5EF4-FFF2-40B4-BE49-F238E27FC236}">
                <a16:creationId xmlns:a16="http://schemas.microsoft.com/office/drawing/2014/main" id="{2F21A374-B851-4DB9-B5EA-5B326AA8E0C1}"/>
              </a:ext>
            </a:extLst>
          </p:cNvPr>
          <p:cNvPicPr>
            <a:picLocks noGrp="1" noChangeAspect="1"/>
          </p:cNvPicPr>
          <p:nvPr>
            <p:ph idx="1"/>
          </p:nvPr>
        </p:nvPicPr>
        <p:blipFill>
          <a:blip r:embed="rId2"/>
          <a:stretch>
            <a:fillRect/>
          </a:stretch>
        </p:blipFill>
        <p:spPr>
          <a:xfrm>
            <a:off x="335360" y="1772816"/>
            <a:ext cx="3116400" cy="3887787"/>
          </a:xfrm>
        </p:spPr>
      </p:pic>
      <p:pic>
        <p:nvPicPr>
          <p:cNvPr id="11" name="Content Placeholder 10" descr="Graphical user interface, application&#10;&#10;Description automatically generated">
            <a:extLst>
              <a:ext uri="{FF2B5EF4-FFF2-40B4-BE49-F238E27FC236}">
                <a16:creationId xmlns:a16="http://schemas.microsoft.com/office/drawing/2014/main" id="{A73E9566-0DB4-4337-AB71-BEE9118E4A56}"/>
              </a:ext>
            </a:extLst>
          </p:cNvPr>
          <p:cNvPicPr>
            <a:picLocks noGrp="1" noChangeAspect="1"/>
          </p:cNvPicPr>
          <p:nvPr>
            <p:ph idx="13"/>
          </p:nvPr>
        </p:nvPicPr>
        <p:blipFill>
          <a:blip r:embed="rId3"/>
          <a:stretch>
            <a:fillRect/>
          </a:stretch>
        </p:blipFill>
        <p:spPr>
          <a:xfrm>
            <a:off x="3575720" y="1772815"/>
            <a:ext cx="3756948" cy="3887787"/>
          </a:xfrm>
        </p:spPr>
      </p:pic>
      <p:sp>
        <p:nvSpPr>
          <p:cNvPr id="4" name="Date Placeholder 3">
            <a:extLst>
              <a:ext uri="{FF2B5EF4-FFF2-40B4-BE49-F238E27FC236}">
                <a16:creationId xmlns:a16="http://schemas.microsoft.com/office/drawing/2014/main" id="{516A67B7-F176-469E-8B52-4CC5D412393B}"/>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FB4DEE73-A37B-4C7A-A3D5-F10631762A2E}"/>
              </a:ext>
            </a:extLst>
          </p:cNvPr>
          <p:cNvSpPr>
            <a:spLocks noGrp="1"/>
          </p:cNvSpPr>
          <p:nvPr>
            <p:ph type="ftr" sz="quarter" idx="15"/>
          </p:nvPr>
        </p:nvSpPr>
        <p:spPr/>
        <p:txBody>
          <a:bodyPr/>
          <a:lstStyle/>
          <a:p>
            <a:r>
              <a:rPr lang="fi-FI" dirty="0"/>
              <a:t>Mikko Saukkoriipi</a:t>
            </a:r>
          </a:p>
        </p:txBody>
      </p:sp>
      <p:sp>
        <p:nvSpPr>
          <p:cNvPr id="6" name="Slide Number Placeholder 5">
            <a:extLst>
              <a:ext uri="{FF2B5EF4-FFF2-40B4-BE49-F238E27FC236}">
                <a16:creationId xmlns:a16="http://schemas.microsoft.com/office/drawing/2014/main" id="{B8B713EB-F8C4-47A3-BFB9-76AFA5CF644F}"/>
              </a:ext>
            </a:extLst>
          </p:cNvPr>
          <p:cNvSpPr>
            <a:spLocks noGrp="1"/>
          </p:cNvSpPr>
          <p:nvPr>
            <p:ph type="sldNum" sz="quarter" idx="16"/>
          </p:nvPr>
        </p:nvSpPr>
        <p:spPr/>
        <p:txBody>
          <a:bodyPr/>
          <a:lstStyle/>
          <a:p>
            <a:pPr>
              <a:defRPr/>
            </a:pPr>
            <a:fld id="{4669315E-5A66-CF44-AE5D-C333B2F730C4}" type="slidenum">
              <a:rPr lang="en-GB" smtClean="0"/>
              <a:pPr>
                <a:defRPr/>
              </a:pPr>
              <a:t>15</a:t>
            </a:fld>
            <a:endParaRPr lang="en-GB" dirty="0"/>
          </a:p>
        </p:txBody>
      </p:sp>
      <p:sp>
        <p:nvSpPr>
          <p:cNvPr id="7" name="Title 6">
            <a:extLst>
              <a:ext uri="{FF2B5EF4-FFF2-40B4-BE49-F238E27FC236}">
                <a16:creationId xmlns:a16="http://schemas.microsoft.com/office/drawing/2014/main" id="{E05621E1-0460-4DD6-ACA0-A2288EC400DC}"/>
              </a:ext>
            </a:extLst>
          </p:cNvPr>
          <p:cNvSpPr>
            <a:spLocks noGrp="1"/>
          </p:cNvSpPr>
          <p:nvPr>
            <p:ph type="title"/>
          </p:nvPr>
        </p:nvSpPr>
        <p:spPr/>
        <p:txBody>
          <a:bodyPr/>
          <a:lstStyle/>
          <a:p>
            <a:r>
              <a:rPr lang="en-US" dirty="0"/>
              <a:t>CSC Services</a:t>
            </a:r>
            <a:endParaRPr lang="LID4096" dirty="0"/>
          </a:p>
        </p:txBody>
      </p:sp>
      <p:pic>
        <p:nvPicPr>
          <p:cNvPr id="13" name="Picture 12" descr="Graphical user interface, application&#10;&#10;Description automatically generated">
            <a:extLst>
              <a:ext uri="{FF2B5EF4-FFF2-40B4-BE49-F238E27FC236}">
                <a16:creationId xmlns:a16="http://schemas.microsoft.com/office/drawing/2014/main" id="{558D36D1-EC4F-4BE3-B62E-48C183D160AF}"/>
              </a:ext>
            </a:extLst>
          </p:cNvPr>
          <p:cNvPicPr>
            <a:picLocks noChangeAspect="1"/>
          </p:cNvPicPr>
          <p:nvPr/>
        </p:nvPicPr>
        <p:blipFill>
          <a:blip r:embed="rId4"/>
          <a:stretch>
            <a:fillRect/>
          </a:stretch>
        </p:blipFill>
        <p:spPr>
          <a:xfrm>
            <a:off x="7616655" y="1632038"/>
            <a:ext cx="3836903" cy="4292772"/>
          </a:xfrm>
          <a:prstGeom prst="rect">
            <a:avLst/>
          </a:prstGeom>
        </p:spPr>
      </p:pic>
    </p:spTree>
    <p:extLst>
      <p:ext uri="{BB962C8B-B14F-4D97-AF65-F5344CB8AC3E}">
        <p14:creationId xmlns:p14="http://schemas.microsoft.com/office/powerpoint/2010/main" val="236847979"/>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A97B499-E3F1-4F07-90E7-04ADBF6D38FA}"/>
              </a:ext>
            </a:extLst>
          </p:cNvPr>
          <p:cNvSpPr>
            <a:spLocks noGrp="1"/>
          </p:cNvSpPr>
          <p:nvPr>
            <p:ph idx="1"/>
          </p:nvPr>
        </p:nvSpPr>
        <p:spPr>
          <a:xfrm>
            <a:off x="8199380" y="1964292"/>
            <a:ext cx="3312367" cy="4129003"/>
          </a:xfrm>
        </p:spPr>
        <p:txBody>
          <a:bodyPr/>
          <a:lstStyle/>
          <a:p>
            <a:pPr marL="92075" indent="0">
              <a:buNone/>
            </a:pPr>
            <a:r>
              <a:rPr lang="en-US" dirty="0"/>
              <a:t>LUMI-G </a:t>
            </a:r>
            <a:r>
              <a:rPr lang="en-US" sz="2000" dirty="0"/>
              <a:t>(ready in X/2022)</a:t>
            </a:r>
          </a:p>
          <a:p>
            <a:r>
              <a:rPr lang="en-US" dirty="0"/>
              <a:t>GPU heavy computing</a:t>
            </a:r>
          </a:p>
          <a:p>
            <a:r>
              <a:rPr lang="en-US" dirty="0"/>
              <a:t>AMD GPUs</a:t>
            </a:r>
            <a:endParaRPr lang="LID4096" dirty="0"/>
          </a:p>
        </p:txBody>
      </p:sp>
      <p:sp>
        <p:nvSpPr>
          <p:cNvPr id="3" name="Content Placeholder 2">
            <a:extLst>
              <a:ext uri="{FF2B5EF4-FFF2-40B4-BE49-F238E27FC236}">
                <a16:creationId xmlns:a16="http://schemas.microsoft.com/office/drawing/2014/main" id="{1EFF815C-B9CE-4C9D-9966-A1F9CA010C7C}"/>
              </a:ext>
            </a:extLst>
          </p:cNvPr>
          <p:cNvSpPr>
            <a:spLocks noGrp="1"/>
          </p:cNvSpPr>
          <p:nvPr>
            <p:ph idx="13"/>
          </p:nvPr>
        </p:nvSpPr>
        <p:spPr>
          <a:xfrm>
            <a:off x="4223793" y="1964292"/>
            <a:ext cx="3312367" cy="4129003"/>
          </a:xfrm>
        </p:spPr>
        <p:txBody>
          <a:bodyPr/>
          <a:lstStyle/>
          <a:p>
            <a:pPr marL="92075" indent="0">
              <a:buNone/>
            </a:pPr>
            <a:r>
              <a:rPr lang="en-US" sz="1600" dirty="0"/>
              <a:t>MAHTI</a:t>
            </a:r>
          </a:p>
          <a:p>
            <a:r>
              <a:rPr lang="en-US" sz="1600" dirty="0"/>
              <a:t>1404 CPU nodes</a:t>
            </a:r>
          </a:p>
          <a:p>
            <a:pPr lvl="1"/>
            <a:r>
              <a:rPr lang="en-US" sz="1600" dirty="0"/>
              <a:t>CPU: 2x 64-core AMD</a:t>
            </a:r>
          </a:p>
          <a:p>
            <a:pPr lvl="1"/>
            <a:r>
              <a:rPr lang="en-US" sz="1600" dirty="0"/>
              <a:t>CPU MEM: 256 GB</a:t>
            </a:r>
          </a:p>
          <a:p>
            <a:r>
              <a:rPr lang="en-US" sz="1600" dirty="0"/>
              <a:t>24 GPU nodes</a:t>
            </a:r>
          </a:p>
          <a:p>
            <a:pPr lvl="1"/>
            <a:r>
              <a:rPr lang="en-US" sz="1400" dirty="0"/>
              <a:t>CPU: 2x 64-core AMD</a:t>
            </a:r>
          </a:p>
          <a:p>
            <a:pPr lvl="1"/>
            <a:r>
              <a:rPr lang="en-US" sz="1600" dirty="0"/>
              <a:t>CPU MEM: 512 GB</a:t>
            </a:r>
          </a:p>
          <a:p>
            <a:pPr lvl="1"/>
            <a:r>
              <a:rPr lang="en-US" sz="1600" dirty="0"/>
              <a:t>GPU: 4x Nvidia A100</a:t>
            </a:r>
          </a:p>
          <a:p>
            <a:pPr lvl="1"/>
            <a:r>
              <a:rPr lang="en-US" sz="1600" dirty="0"/>
              <a:t>GPU MEM: 512 GB</a:t>
            </a:r>
          </a:p>
          <a:p>
            <a:r>
              <a:rPr lang="en-US" sz="1600" dirty="0"/>
              <a:t>I/O speed: ~100GB/s (scratch)</a:t>
            </a:r>
          </a:p>
          <a:p>
            <a:pPr>
              <a:buFont typeface="Wingdings" panose="05000000000000000000" pitchFamily="2" charset="2"/>
              <a:buChar char="Ø"/>
            </a:pPr>
            <a:r>
              <a:rPr lang="en-US" sz="1600" dirty="0"/>
              <a:t>For medium to large programs</a:t>
            </a:r>
          </a:p>
          <a:p>
            <a:endParaRPr lang="en-US" sz="1600" dirty="0"/>
          </a:p>
        </p:txBody>
      </p:sp>
      <p:sp>
        <p:nvSpPr>
          <p:cNvPr id="4" name="Date Placeholder 3">
            <a:extLst>
              <a:ext uri="{FF2B5EF4-FFF2-40B4-BE49-F238E27FC236}">
                <a16:creationId xmlns:a16="http://schemas.microsoft.com/office/drawing/2014/main" id="{C8203447-20D3-40C1-96D3-A7C3070682ED}"/>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0197D81E-F744-44AD-A9A6-74366D376091}"/>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5A8E42B9-BE69-4E1D-82D5-FE6564B42CDD}"/>
              </a:ext>
            </a:extLst>
          </p:cNvPr>
          <p:cNvSpPr>
            <a:spLocks noGrp="1"/>
          </p:cNvSpPr>
          <p:nvPr>
            <p:ph type="sldNum" sz="quarter" idx="16"/>
          </p:nvPr>
        </p:nvSpPr>
        <p:spPr/>
        <p:txBody>
          <a:bodyPr/>
          <a:lstStyle/>
          <a:p>
            <a:pPr>
              <a:defRPr/>
            </a:pPr>
            <a:fld id="{4669315E-5A66-CF44-AE5D-C333B2F730C4}" type="slidenum">
              <a:rPr lang="en-GB" smtClean="0"/>
              <a:pPr>
                <a:defRPr/>
              </a:pPr>
              <a:t>16</a:t>
            </a:fld>
            <a:endParaRPr lang="en-GB" dirty="0"/>
          </a:p>
        </p:txBody>
      </p:sp>
      <p:sp>
        <p:nvSpPr>
          <p:cNvPr id="7" name="Title 6">
            <a:extLst>
              <a:ext uri="{FF2B5EF4-FFF2-40B4-BE49-F238E27FC236}">
                <a16:creationId xmlns:a16="http://schemas.microsoft.com/office/drawing/2014/main" id="{55036423-39DF-4ADD-A386-33301ED6F975}"/>
              </a:ext>
            </a:extLst>
          </p:cNvPr>
          <p:cNvSpPr>
            <a:spLocks noGrp="1"/>
          </p:cNvSpPr>
          <p:nvPr>
            <p:ph type="title"/>
          </p:nvPr>
        </p:nvSpPr>
        <p:spPr/>
        <p:txBody>
          <a:bodyPr/>
          <a:lstStyle/>
          <a:p>
            <a:r>
              <a:rPr lang="en-US" dirty="0"/>
              <a:t>CSC supercomputing services</a:t>
            </a:r>
            <a:endParaRPr lang="LID4096" dirty="0"/>
          </a:p>
        </p:txBody>
      </p:sp>
      <p:sp>
        <p:nvSpPr>
          <p:cNvPr id="8" name="Content Placeholder 2">
            <a:extLst>
              <a:ext uri="{FF2B5EF4-FFF2-40B4-BE49-F238E27FC236}">
                <a16:creationId xmlns:a16="http://schemas.microsoft.com/office/drawing/2014/main" id="{960FF28F-1F7A-4B59-908E-16E6B8D95616}"/>
              </a:ext>
            </a:extLst>
          </p:cNvPr>
          <p:cNvSpPr txBox="1">
            <a:spLocks/>
          </p:cNvSpPr>
          <p:nvPr/>
        </p:nvSpPr>
        <p:spPr bwMode="auto">
          <a:xfrm>
            <a:off x="551385" y="1964293"/>
            <a:ext cx="3312367" cy="4129002"/>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250825" algn="l" rtl="0" eaLnBrk="1" fontAlgn="base" hangingPunct="1">
              <a:lnSpc>
                <a:spcPct val="80000"/>
              </a:lnSpc>
              <a:spcBef>
                <a:spcPct val="0"/>
              </a:spcBef>
              <a:spcAft>
                <a:spcPct val="50000"/>
              </a:spcAft>
              <a:buClr>
                <a:schemeClr val="tx1"/>
              </a:buClr>
              <a:buSzPct val="100000"/>
              <a:buFont typeface="Arial"/>
              <a:buChar char="•"/>
              <a:defRPr sz="2200" kern="1200">
                <a:solidFill>
                  <a:schemeClr val="tx1"/>
                </a:solidFill>
                <a:latin typeface="+mn-lt"/>
                <a:ea typeface="+mn-ea"/>
                <a:cs typeface="Gotham Narrow Book"/>
              </a:defRPr>
            </a:lvl1pPr>
            <a:lvl2pPr marL="725488" indent="-342900" algn="l" rtl="0" eaLnBrk="1" fontAlgn="base" hangingPunct="1">
              <a:lnSpc>
                <a:spcPct val="80000"/>
              </a:lnSpc>
              <a:spcBef>
                <a:spcPct val="0"/>
              </a:spcBef>
              <a:spcAft>
                <a:spcPct val="50000"/>
              </a:spcAft>
              <a:buClr>
                <a:schemeClr val="tx1"/>
              </a:buClr>
              <a:buSzPct val="100000"/>
              <a:buFont typeface="Arial"/>
              <a:buChar char="•"/>
              <a:defRPr sz="2000" kern="1200">
                <a:solidFill>
                  <a:schemeClr val="tx1"/>
                </a:solidFill>
                <a:latin typeface="+mn-lt"/>
                <a:ea typeface="+mn-ea"/>
                <a:cs typeface="Gotham Narrow Book"/>
              </a:defRPr>
            </a:lvl2pPr>
            <a:lvl3pPr marL="952500" indent="-187325" algn="l" rtl="0" eaLnBrk="1" fontAlgn="base" hangingPunct="1">
              <a:lnSpc>
                <a:spcPct val="80000"/>
              </a:lnSpc>
              <a:spcBef>
                <a:spcPct val="0"/>
              </a:spcBef>
              <a:spcAft>
                <a:spcPct val="50000"/>
              </a:spcAft>
              <a:buFont typeface="Arial" charset="0"/>
              <a:buChar char="‒"/>
              <a:defRPr kern="1200">
                <a:solidFill>
                  <a:schemeClr val="tx1"/>
                </a:solidFill>
                <a:latin typeface="+mn-lt"/>
                <a:ea typeface="+mn-ea"/>
                <a:cs typeface="Gotham Narrow Book"/>
              </a:defRPr>
            </a:lvl3pPr>
            <a:lvl4pPr marL="1428750" indent="-187325" algn="l" rtl="0" eaLnBrk="1" fontAlgn="base" hangingPunct="1">
              <a:lnSpc>
                <a:spcPct val="80000"/>
              </a:lnSpc>
              <a:spcBef>
                <a:spcPct val="0"/>
              </a:spcBef>
              <a:spcAft>
                <a:spcPct val="50000"/>
              </a:spcAft>
              <a:buFont typeface="Arial" charset="0"/>
              <a:buChar char="‒"/>
              <a:defRPr sz="1600" kern="1200">
                <a:solidFill>
                  <a:schemeClr val="tx1"/>
                </a:solidFill>
                <a:latin typeface="+mn-lt"/>
                <a:ea typeface="+mn-ea"/>
                <a:cs typeface="Gotham Narrow Book"/>
              </a:defRPr>
            </a:lvl4pPr>
            <a:lvl5pPr marL="1905000" indent="-187325" algn="l" rtl="0" eaLnBrk="1" fontAlgn="base" hangingPunct="1">
              <a:lnSpc>
                <a:spcPct val="80000"/>
              </a:lnSpc>
              <a:spcBef>
                <a:spcPct val="0"/>
              </a:spcBef>
              <a:spcAft>
                <a:spcPct val="50000"/>
              </a:spcAft>
              <a:buFont typeface="Arial" charset="0"/>
              <a:buChar char="‒"/>
              <a:defRPr sz="1400" kern="1200">
                <a:solidFill>
                  <a:schemeClr val="tx1"/>
                </a:solidFill>
                <a:latin typeface="+mn-lt"/>
                <a:ea typeface="+mn-ea"/>
                <a:cs typeface="Gotham Narrow Book"/>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2075" indent="0">
              <a:buNone/>
            </a:pPr>
            <a:r>
              <a:rPr lang="en-US" sz="1600" dirty="0"/>
              <a:t>PUHTI</a:t>
            </a:r>
          </a:p>
          <a:p>
            <a:pPr>
              <a:buFont typeface="Arial" panose="020B0604020202020204" pitchFamily="34" charset="0"/>
              <a:buChar char="•"/>
            </a:pPr>
            <a:r>
              <a:rPr lang="en-US" sz="1600" dirty="0"/>
              <a:t>700 CPU nodes</a:t>
            </a:r>
          </a:p>
          <a:p>
            <a:pPr lvl="1">
              <a:buFont typeface="Arial" panose="020B0604020202020204" pitchFamily="34" charset="0"/>
              <a:buChar char="•"/>
            </a:pPr>
            <a:r>
              <a:rPr lang="en-US" sz="1600" dirty="0"/>
              <a:t>CPU: 2x 20-core Intel</a:t>
            </a:r>
          </a:p>
          <a:p>
            <a:pPr lvl="1">
              <a:buFont typeface="Arial" panose="020B0604020202020204" pitchFamily="34" charset="0"/>
              <a:buChar char="•"/>
            </a:pPr>
            <a:r>
              <a:rPr lang="en-US" sz="1600" dirty="0"/>
              <a:t>CPU MEM: 192GB-1.5TiB</a:t>
            </a:r>
          </a:p>
          <a:p>
            <a:pPr>
              <a:buFont typeface="Arial" panose="020B0604020202020204" pitchFamily="34" charset="0"/>
              <a:buChar char="•"/>
            </a:pPr>
            <a:r>
              <a:rPr lang="en-US" sz="1600" dirty="0"/>
              <a:t>80 GPU nodes</a:t>
            </a:r>
          </a:p>
          <a:p>
            <a:pPr lvl="1">
              <a:buFont typeface="Arial" panose="020B0604020202020204" pitchFamily="34" charset="0"/>
              <a:buChar char="•"/>
            </a:pPr>
            <a:r>
              <a:rPr lang="en-US" sz="1600" dirty="0"/>
              <a:t>CPU: 2x 20-core Intel</a:t>
            </a:r>
          </a:p>
          <a:p>
            <a:pPr lvl="1">
              <a:buFont typeface="Arial" panose="020B0604020202020204" pitchFamily="34" charset="0"/>
              <a:buChar char="•"/>
            </a:pPr>
            <a:r>
              <a:rPr lang="en-US" sz="1600" dirty="0"/>
              <a:t>CPU MEM: 384 GB</a:t>
            </a:r>
          </a:p>
          <a:p>
            <a:pPr lvl="1">
              <a:buFont typeface="Arial" panose="020B0604020202020204" pitchFamily="34" charset="0"/>
              <a:buChar char="•"/>
            </a:pPr>
            <a:r>
              <a:rPr lang="en-US" sz="1600" dirty="0"/>
              <a:t>GPU: 4x Nvidia V100</a:t>
            </a:r>
          </a:p>
          <a:p>
            <a:pPr lvl="1">
              <a:buFont typeface="Arial" panose="020B0604020202020204" pitchFamily="34" charset="0"/>
              <a:buChar char="•"/>
            </a:pPr>
            <a:r>
              <a:rPr lang="en-US" sz="1600" dirty="0"/>
              <a:t>GPU MEM: 4x 32GB</a:t>
            </a:r>
          </a:p>
          <a:p>
            <a:pPr>
              <a:buFont typeface="Arial" panose="020B0604020202020204" pitchFamily="34" charset="0"/>
              <a:buChar char="•"/>
            </a:pPr>
            <a:r>
              <a:rPr lang="en-US" sz="1600" dirty="0"/>
              <a:t>I/O speed: ~50GB/s (scratch)</a:t>
            </a:r>
          </a:p>
          <a:p>
            <a:pPr>
              <a:buFont typeface="Wingdings" panose="05000000000000000000" pitchFamily="2" charset="2"/>
              <a:buChar char="Ø"/>
            </a:pPr>
            <a:r>
              <a:rPr lang="en-US" sz="1600" dirty="0"/>
              <a:t>For small to medium programs</a:t>
            </a:r>
          </a:p>
        </p:txBody>
      </p:sp>
    </p:spTree>
    <p:extLst>
      <p:ext uri="{BB962C8B-B14F-4D97-AF65-F5344CB8AC3E}">
        <p14:creationId xmlns:p14="http://schemas.microsoft.com/office/powerpoint/2010/main" val="100069133"/>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8203447-20D3-40C1-96D3-A7C3070682ED}"/>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0197D81E-F744-44AD-A9A6-74366D376091}"/>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5A8E42B9-BE69-4E1D-82D5-FE6564B42CDD}"/>
              </a:ext>
            </a:extLst>
          </p:cNvPr>
          <p:cNvSpPr>
            <a:spLocks noGrp="1"/>
          </p:cNvSpPr>
          <p:nvPr>
            <p:ph type="sldNum" sz="quarter" idx="16"/>
          </p:nvPr>
        </p:nvSpPr>
        <p:spPr/>
        <p:txBody>
          <a:bodyPr/>
          <a:lstStyle/>
          <a:p>
            <a:pPr>
              <a:defRPr/>
            </a:pPr>
            <a:fld id="{4669315E-5A66-CF44-AE5D-C333B2F730C4}" type="slidenum">
              <a:rPr lang="en-GB" smtClean="0"/>
              <a:pPr>
                <a:defRPr/>
              </a:pPr>
              <a:t>17</a:t>
            </a:fld>
            <a:endParaRPr lang="en-GB" dirty="0"/>
          </a:p>
        </p:txBody>
      </p:sp>
      <p:sp>
        <p:nvSpPr>
          <p:cNvPr id="7" name="Title 6">
            <a:extLst>
              <a:ext uri="{FF2B5EF4-FFF2-40B4-BE49-F238E27FC236}">
                <a16:creationId xmlns:a16="http://schemas.microsoft.com/office/drawing/2014/main" id="{55036423-39DF-4ADD-A386-33301ED6F975}"/>
              </a:ext>
            </a:extLst>
          </p:cNvPr>
          <p:cNvSpPr>
            <a:spLocks noGrp="1"/>
          </p:cNvSpPr>
          <p:nvPr>
            <p:ph type="title"/>
          </p:nvPr>
        </p:nvSpPr>
        <p:spPr/>
        <p:txBody>
          <a:bodyPr/>
          <a:lstStyle/>
          <a:p>
            <a:r>
              <a:rPr lang="en-US" dirty="0"/>
              <a:t>CSC </a:t>
            </a:r>
            <a:r>
              <a:rPr lang="en-US" dirty="0" err="1"/>
              <a:t>supercomPUTERS</a:t>
            </a:r>
            <a:r>
              <a:rPr lang="en-US" dirty="0"/>
              <a:t> DISK AREAS</a:t>
            </a:r>
            <a:endParaRPr lang="LID4096" dirty="0"/>
          </a:p>
        </p:txBody>
      </p:sp>
      <p:sp>
        <p:nvSpPr>
          <p:cNvPr id="8" name="Content Placeholder 2">
            <a:extLst>
              <a:ext uri="{FF2B5EF4-FFF2-40B4-BE49-F238E27FC236}">
                <a16:creationId xmlns:a16="http://schemas.microsoft.com/office/drawing/2014/main" id="{960FF28F-1F7A-4B59-908E-16E6B8D95616}"/>
              </a:ext>
            </a:extLst>
          </p:cNvPr>
          <p:cNvSpPr txBox="1">
            <a:spLocks/>
          </p:cNvSpPr>
          <p:nvPr/>
        </p:nvSpPr>
        <p:spPr bwMode="auto">
          <a:xfrm>
            <a:off x="335360" y="1628801"/>
            <a:ext cx="11521280" cy="2529400"/>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250825" algn="l" rtl="0" eaLnBrk="1" fontAlgn="base" hangingPunct="1">
              <a:lnSpc>
                <a:spcPct val="80000"/>
              </a:lnSpc>
              <a:spcBef>
                <a:spcPct val="0"/>
              </a:spcBef>
              <a:spcAft>
                <a:spcPct val="50000"/>
              </a:spcAft>
              <a:buClr>
                <a:schemeClr val="tx1"/>
              </a:buClr>
              <a:buSzPct val="100000"/>
              <a:buFont typeface="Arial"/>
              <a:buChar char="•"/>
              <a:defRPr sz="2200" kern="1200">
                <a:solidFill>
                  <a:schemeClr val="tx1"/>
                </a:solidFill>
                <a:latin typeface="+mn-lt"/>
                <a:ea typeface="+mn-ea"/>
                <a:cs typeface="Gotham Narrow Book"/>
              </a:defRPr>
            </a:lvl1pPr>
            <a:lvl2pPr marL="725488" indent="-342900" algn="l" rtl="0" eaLnBrk="1" fontAlgn="base" hangingPunct="1">
              <a:lnSpc>
                <a:spcPct val="80000"/>
              </a:lnSpc>
              <a:spcBef>
                <a:spcPct val="0"/>
              </a:spcBef>
              <a:spcAft>
                <a:spcPct val="50000"/>
              </a:spcAft>
              <a:buClr>
                <a:schemeClr val="tx1"/>
              </a:buClr>
              <a:buSzPct val="100000"/>
              <a:buFont typeface="Arial"/>
              <a:buChar char="•"/>
              <a:defRPr sz="2000" kern="1200">
                <a:solidFill>
                  <a:schemeClr val="tx1"/>
                </a:solidFill>
                <a:latin typeface="+mn-lt"/>
                <a:ea typeface="+mn-ea"/>
                <a:cs typeface="Gotham Narrow Book"/>
              </a:defRPr>
            </a:lvl2pPr>
            <a:lvl3pPr marL="952500" indent="-187325" algn="l" rtl="0" eaLnBrk="1" fontAlgn="base" hangingPunct="1">
              <a:lnSpc>
                <a:spcPct val="80000"/>
              </a:lnSpc>
              <a:spcBef>
                <a:spcPct val="0"/>
              </a:spcBef>
              <a:spcAft>
                <a:spcPct val="50000"/>
              </a:spcAft>
              <a:buFont typeface="Arial" charset="0"/>
              <a:buChar char="‒"/>
              <a:defRPr kern="1200">
                <a:solidFill>
                  <a:schemeClr val="tx1"/>
                </a:solidFill>
                <a:latin typeface="+mn-lt"/>
                <a:ea typeface="+mn-ea"/>
                <a:cs typeface="Gotham Narrow Book"/>
              </a:defRPr>
            </a:lvl3pPr>
            <a:lvl4pPr marL="1428750" indent="-187325" algn="l" rtl="0" eaLnBrk="1" fontAlgn="base" hangingPunct="1">
              <a:lnSpc>
                <a:spcPct val="80000"/>
              </a:lnSpc>
              <a:spcBef>
                <a:spcPct val="0"/>
              </a:spcBef>
              <a:spcAft>
                <a:spcPct val="50000"/>
              </a:spcAft>
              <a:buFont typeface="Arial" charset="0"/>
              <a:buChar char="‒"/>
              <a:defRPr sz="1600" kern="1200">
                <a:solidFill>
                  <a:schemeClr val="tx1"/>
                </a:solidFill>
                <a:latin typeface="+mn-lt"/>
                <a:ea typeface="+mn-ea"/>
                <a:cs typeface="Gotham Narrow Book"/>
              </a:defRPr>
            </a:lvl4pPr>
            <a:lvl5pPr marL="1905000" indent="-187325" algn="l" rtl="0" eaLnBrk="1" fontAlgn="base" hangingPunct="1">
              <a:lnSpc>
                <a:spcPct val="80000"/>
              </a:lnSpc>
              <a:spcBef>
                <a:spcPct val="0"/>
              </a:spcBef>
              <a:spcAft>
                <a:spcPct val="50000"/>
              </a:spcAft>
              <a:buFont typeface="Arial" charset="0"/>
              <a:buChar char="‒"/>
              <a:defRPr sz="1400" kern="1200">
                <a:solidFill>
                  <a:schemeClr val="tx1"/>
                </a:solidFill>
                <a:latin typeface="+mn-lt"/>
                <a:ea typeface="+mn-ea"/>
                <a:cs typeface="Gotham Narrow Book"/>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CSC supercomputers have three main disk areas: home, </a:t>
            </a:r>
            <a:r>
              <a:rPr lang="en-US" sz="1800" dirty="0" err="1"/>
              <a:t>projappl</a:t>
            </a:r>
            <a:r>
              <a:rPr lang="en-US" sz="1800" dirty="0"/>
              <a:t> and scratch.</a:t>
            </a:r>
          </a:p>
          <a:p>
            <a:r>
              <a:rPr lang="en-US" sz="1800" dirty="0"/>
              <a:t>The disk areas for different supercomputers are separate, i.e. home, </a:t>
            </a:r>
            <a:r>
              <a:rPr lang="en-US" sz="1800" dirty="0" err="1"/>
              <a:t>projappl</a:t>
            </a:r>
            <a:r>
              <a:rPr lang="en-US" sz="1800" dirty="0"/>
              <a:t> and scratch in </a:t>
            </a:r>
            <a:r>
              <a:rPr lang="en-US" sz="1800" dirty="0" err="1"/>
              <a:t>Puhti</a:t>
            </a:r>
            <a:r>
              <a:rPr lang="en-US" sz="1800" dirty="0"/>
              <a:t> cannot be directly accessed from </a:t>
            </a:r>
            <a:r>
              <a:rPr lang="en-US" sz="1800" dirty="0" err="1"/>
              <a:t>Mahti</a:t>
            </a:r>
            <a:r>
              <a:rPr lang="en-US" sz="1800" dirty="0"/>
              <a:t>.</a:t>
            </a:r>
          </a:p>
          <a:p>
            <a:r>
              <a:rPr lang="en-US" sz="1800" dirty="0"/>
              <a:t>Home: Store configuration files and other minor personal data</a:t>
            </a:r>
          </a:p>
          <a:p>
            <a:r>
              <a:rPr lang="en-US" sz="1800" dirty="0" err="1"/>
              <a:t>Projappl</a:t>
            </a:r>
            <a:r>
              <a:rPr lang="en-US" sz="1800" dirty="0"/>
              <a:t>: Store applications you have compiled yourself, libraries etc. that you are sharing within the project</a:t>
            </a:r>
          </a:p>
          <a:p>
            <a:r>
              <a:rPr lang="en-US" sz="1800" dirty="0"/>
              <a:t>Scratch: Fast parallel memory space for data analysis and computing</a:t>
            </a:r>
          </a:p>
          <a:p>
            <a:r>
              <a:rPr lang="en-US" sz="1800" dirty="0"/>
              <a:t>The scratch and </a:t>
            </a:r>
            <a:r>
              <a:rPr lang="en-US" sz="1800" dirty="0" err="1"/>
              <a:t>projappl</a:t>
            </a:r>
            <a:r>
              <a:rPr lang="en-US" sz="1800" dirty="0"/>
              <a:t> directories are shared by all the members of the project.</a:t>
            </a:r>
          </a:p>
        </p:txBody>
      </p:sp>
      <p:pic>
        <p:nvPicPr>
          <p:cNvPr id="14" name="Picture 13" descr="Graphical user interface, application&#10;&#10;Description automatically generated">
            <a:extLst>
              <a:ext uri="{FF2B5EF4-FFF2-40B4-BE49-F238E27FC236}">
                <a16:creationId xmlns:a16="http://schemas.microsoft.com/office/drawing/2014/main" id="{D5D5BC24-91A4-4F55-A396-2372CB9B5383}"/>
              </a:ext>
            </a:extLst>
          </p:cNvPr>
          <p:cNvPicPr>
            <a:picLocks noChangeAspect="1"/>
          </p:cNvPicPr>
          <p:nvPr/>
        </p:nvPicPr>
        <p:blipFill>
          <a:blip r:embed="rId2"/>
          <a:stretch>
            <a:fillRect/>
          </a:stretch>
        </p:blipFill>
        <p:spPr>
          <a:xfrm>
            <a:off x="239021" y="4225014"/>
            <a:ext cx="8525013" cy="1897389"/>
          </a:xfrm>
          <a:prstGeom prst="rect">
            <a:avLst/>
          </a:prstGeom>
        </p:spPr>
      </p:pic>
      <p:pic>
        <p:nvPicPr>
          <p:cNvPr id="16" name="Picture 15" descr="Table&#10;&#10;Description automatically generated">
            <a:extLst>
              <a:ext uri="{FF2B5EF4-FFF2-40B4-BE49-F238E27FC236}">
                <a16:creationId xmlns:a16="http://schemas.microsoft.com/office/drawing/2014/main" id="{CB1A9151-5DFE-42EA-A228-79DBCFA86879}"/>
              </a:ext>
            </a:extLst>
          </p:cNvPr>
          <p:cNvPicPr>
            <a:picLocks noChangeAspect="1"/>
          </p:cNvPicPr>
          <p:nvPr/>
        </p:nvPicPr>
        <p:blipFill>
          <a:blip r:embed="rId3"/>
          <a:stretch>
            <a:fillRect/>
          </a:stretch>
        </p:blipFill>
        <p:spPr>
          <a:xfrm>
            <a:off x="8757378" y="4225015"/>
            <a:ext cx="3195601" cy="1897388"/>
          </a:xfrm>
          <a:prstGeom prst="rect">
            <a:avLst/>
          </a:prstGeom>
        </p:spPr>
      </p:pic>
    </p:spTree>
    <p:extLst>
      <p:ext uri="{BB962C8B-B14F-4D97-AF65-F5344CB8AC3E}">
        <p14:creationId xmlns:p14="http://schemas.microsoft.com/office/powerpoint/2010/main" val="3546583248"/>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8203447-20D3-40C1-96D3-A7C3070682ED}"/>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0197D81E-F744-44AD-A9A6-74366D376091}"/>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5A8E42B9-BE69-4E1D-82D5-FE6564B42CDD}"/>
              </a:ext>
            </a:extLst>
          </p:cNvPr>
          <p:cNvSpPr>
            <a:spLocks noGrp="1"/>
          </p:cNvSpPr>
          <p:nvPr>
            <p:ph type="sldNum" sz="quarter" idx="16"/>
          </p:nvPr>
        </p:nvSpPr>
        <p:spPr/>
        <p:txBody>
          <a:bodyPr/>
          <a:lstStyle/>
          <a:p>
            <a:pPr>
              <a:defRPr/>
            </a:pPr>
            <a:fld id="{4669315E-5A66-CF44-AE5D-C333B2F730C4}" type="slidenum">
              <a:rPr lang="en-GB" smtClean="0"/>
              <a:pPr>
                <a:defRPr/>
              </a:pPr>
              <a:t>18</a:t>
            </a:fld>
            <a:endParaRPr lang="en-GB" dirty="0"/>
          </a:p>
        </p:txBody>
      </p:sp>
      <p:sp>
        <p:nvSpPr>
          <p:cNvPr id="7" name="Title 6">
            <a:extLst>
              <a:ext uri="{FF2B5EF4-FFF2-40B4-BE49-F238E27FC236}">
                <a16:creationId xmlns:a16="http://schemas.microsoft.com/office/drawing/2014/main" id="{55036423-39DF-4ADD-A386-33301ED6F975}"/>
              </a:ext>
            </a:extLst>
          </p:cNvPr>
          <p:cNvSpPr>
            <a:spLocks noGrp="1"/>
          </p:cNvSpPr>
          <p:nvPr>
            <p:ph type="title"/>
          </p:nvPr>
        </p:nvSpPr>
        <p:spPr/>
        <p:txBody>
          <a:bodyPr/>
          <a:lstStyle/>
          <a:p>
            <a:r>
              <a:rPr lang="en-US" dirty="0"/>
              <a:t>CSC Billing Units system</a:t>
            </a:r>
            <a:endParaRPr lang="LID4096" dirty="0"/>
          </a:p>
        </p:txBody>
      </p:sp>
      <p:sp>
        <p:nvSpPr>
          <p:cNvPr id="8" name="Content Placeholder 2">
            <a:extLst>
              <a:ext uri="{FF2B5EF4-FFF2-40B4-BE49-F238E27FC236}">
                <a16:creationId xmlns:a16="http://schemas.microsoft.com/office/drawing/2014/main" id="{960FF28F-1F7A-4B59-908E-16E6B8D95616}"/>
              </a:ext>
            </a:extLst>
          </p:cNvPr>
          <p:cNvSpPr txBox="1">
            <a:spLocks/>
          </p:cNvSpPr>
          <p:nvPr/>
        </p:nvSpPr>
        <p:spPr bwMode="auto">
          <a:xfrm>
            <a:off x="335360" y="1628801"/>
            <a:ext cx="11521280" cy="2088232"/>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250825" algn="l" rtl="0" eaLnBrk="1" fontAlgn="base" hangingPunct="1">
              <a:lnSpc>
                <a:spcPct val="80000"/>
              </a:lnSpc>
              <a:spcBef>
                <a:spcPct val="0"/>
              </a:spcBef>
              <a:spcAft>
                <a:spcPct val="50000"/>
              </a:spcAft>
              <a:buClr>
                <a:schemeClr val="tx1"/>
              </a:buClr>
              <a:buSzPct val="100000"/>
              <a:buFont typeface="Arial"/>
              <a:buChar char="•"/>
              <a:defRPr sz="2200" kern="1200">
                <a:solidFill>
                  <a:schemeClr val="tx1"/>
                </a:solidFill>
                <a:latin typeface="+mn-lt"/>
                <a:ea typeface="+mn-ea"/>
                <a:cs typeface="Gotham Narrow Book"/>
              </a:defRPr>
            </a:lvl1pPr>
            <a:lvl2pPr marL="725488" indent="-342900" algn="l" rtl="0" eaLnBrk="1" fontAlgn="base" hangingPunct="1">
              <a:lnSpc>
                <a:spcPct val="80000"/>
              </a:lnSpc>
              <a:spcBef>
                <a:spcPct val="0"/>
              </a:spcBef>
              <a:spcAft>
                <a:spcPct val="50000"/>
              </a:spcAft>
              <a:buClr>
                <a:schemeClr val="tx1"/>
              </a:buClr>
              <a:buSzPct val="100000"/>
              <a:buFont typeface="Arial"/>
              <a:buChar char="•"/>
              <a:defRPr sz="2000" kern="1200">
                <a:solidFill>
                  <a:schemeClr val="tx1"/>
                </a:solidFill>
                <a:latin typeface="+mn-lt"/>
                <a:ea typeface="+mn-ea"/>
                <a:cs typeface="Gotham Narrow Book"/>
              </a:defRPr>
            </a:lvl2pPr>
            <a:lvl3pPr marL="952500" indent="-187325" algn="l" rtl="0" eaLnBrk="1" fontAlgn="base" hangingPunct="1">
              <a:lnSpc>
                <a:spcPct val="80000"/>
              </a:lnSpc>
              <a:spcBef>
                <a:spcPct val="0"/>
              </a:spcBef>
              <a:spcAft>
                <a:spcPct val="50000"/>
              </a:spcAft>
              <a:buFont typeface="Arial" charset="0"/>
              <a:buChar char="‒"/>
              <a:defRPr kern="1200">
                <a:solidFill>
                  <a:schemeClr val="tx1"/>
                </a:solidFill>
                <a:latin typeface="+mn-lt"/>
                <a:ea typeface="+mn-ea"/>
                <a:cs typeface="Gotham Narrow Book"/>
              </a:defRPr>
            </a:lvl3pPr>
            <a:lvl4pPr marL="1428750" indent="-187325" algn="l" rtl="0" eaLnBrk="1" fontAlgn="base" hangingPunct="1">
              <a:lnSpc>
                <a:spcPct val="80000"/>
              </a:lnSpc>
              <a:spcBef>
                <a:spcPct val="0"/>
              </a:spcBef>
              <a:spcAft>
                <a:spcPct val="50000"/>
              </a:spcAft>
              <a:buFont typeface="Arial" charset="0"/>
              <a:buChar char="‒"/>
              <a:defRPr sz="1600" kern="1200">
                <a:solidFill>
                  <a:schemeClr val="tx1"/>
                </a:solidFill>
                <a:latin typeface="+mn-lt"/>
                <a:ea typeface="+mn-ea"/>
                <a:cs typeface="Gotham Narrow Book"/>
              </a:defRPr>
            </a:lvl4pPr>
            <a:lvl5pPr marL="1905000" indent="-187325" algn="l" rtl="0" eaLnBrk="1" fontAlgn="base" hangingPunct="1">
              <a:lnSpc>
                <a:spcPct val="80000"/>
              </a:lnSpc>
              <a:spcBef>
                <a:spcPct val="0"/>
              </a:spcBef>
              <a:spcAft>
                <a:spcPct val="50000"/>
              </a:spcAft>
              <a:buFont typeface="Arial" charset="0"/>
              <a:buChar char="‒"/>
              <a:defRPr sz="1400" kern="1200">
                <a:solidFill>
                  <a:schemeClr val="tx1"/>
                </a:solidFill>
                <a:latin typeface="+mn-lt"/>
                <a:ea typeface="+mn-ea"/>
                <a:cs typeface="Gotham Narrow Book"/>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CSC services are not free</a:t>
            </a:r>
          </a:p>
          <a:p>
            <a:r>
              <a:rPr lang="en-US" sz="1800" dirty="0"/>
              <a:t>Using CSC services is paid with the Billing Units (BUs)</a:t>
            </a:r>
          </a:p>
          <a:p>
            <a:r>
              <a:rPr lang="en-US" sz="1800" dirty="0"/>
              <a:t>Person can not own CSC BUs, only projects</a:t>
            </a:r>
          </a:p>
          <a:p>
            <a:r>
              <a:rPr lang="en-US" sz="1800" dirty="0"/>
              <a:t>Researchers, teachers, and learners will get CSC BUs for free for their projects</a:t>
            </a:r>
          </a:p>
          <a:p>
            <a:r>
              <a:rPr lang="en-US" sz="1800" dirty="0"/>
              <a:t>When running code at the CSC supercomputer, you need to define which projects BUs you want to use</a:t>
            </a:r>
          </a:p>
        </p:txBody>
      </p:sp>
      <p:pic>
        <p:nvPicPr>
          <p:cNvPr id="3" name="Picture 2" descr="Graphical user interface, application&#10;&#10;Description automatically generated">
            <a:extLst>
              <a:ext uri="{FF2B5EF4-FFF2-40B4-BE49-F238E27FC236}">
                <a16:creationId xmlns:a16="http://schemas.microsoft.com/office/drawing/2014/main" id="{1E0EC47B-FD95-488B-B05A-9FD5E2B1DF0F}"/>
              </a:ext>
            </a:extLst>
          </p:cNvPr>
          <p:cNvPicPr>
            <a:picLocks noChangeAspect="1"/>
          </p:cNvPicPr>
          <p:nvPr/>
        </p:nvPicPr>
        <p:blipFill>
          <a:blip r:embed="rId2"/>
          <a:stretch>
            <a:fillRect/>
          </a:stretch>
        </p:blipFill>
        <p:spPr>
          <a:xfrm>
            <a:off x="2711624" y="3429000"/>
            <a:ext cx="6056151" cy="2714826"/>
          </a:xfrm>
          <a:prstGeom prst="rect">
            <a:avLst/>
          </a:prstGeom>
        </p:spPr>
      </p:pic>
    </p:spTree>
    <p:extLst>
      <p:ext uri="{BB962C8B-B14F-4D97-AF65-F5344CB8AC3E}">
        <p14:creationId xmlns:p14="http://schemas.microsoft.com/office/powerpoint/2010/main" val="74531424"/>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21B148C-9894-4812-99F1-C72EE4E7490D}"/>
              </a:ext>
            </a:extLst>
          </p:cNvPr>
          <p:cNvSpPr>
            <a:spLocks noGrp="1"/>
          </p:cNvSpPr>
          <p:nvPr>
            <p:ph idx="1"/>
          </p:nvPr>
        </p:nvSpPr>
        <p:spPr>
          <a:xfrm>
            <a:off x="431370" y="1772816"/>
            <a:ext cx="11497277" cy="4320481"/>
          </a:xfrm>
        </p:spPr>
        <p:txBody>
          <a:bodyPr/>
          <a:lstStyle/>
          <a:p>
            <a:r>
              <a:rPr lang="en-US" sz="1600" dirty="0"/>
              <a:t>CSC supercomputers support 136 applications</a:t>
            </a:r>
          </a:p>
          <a:p>
            <a:r>
              <a:rPr lang="en-US" sz="1600" dirty="0"/>
              <a:t>Examples of supported applications:</a:t>
            </a:r>
          </a:p>
          <a:p>
            <a:pPr lvl="1"/>
            <a:r>
              <a:rPr lang="en-US" sz="1600" b="1" i="0" u="none" strike="noStrike" dirty="0">
                <a:solidFill>
                  <a:srgbClr val="0070A2"/>
                </a:solidFill>
                <a:effectLst/>
                <a:latin typeface="museo-sans"/>
                <a:hlinkClick r:id="rId2"/>
              </a:rPr>
              <a:t>ArcGIS</a:t>
            </a:r>
            <a:r>
              <a:rPr lang="en-US" sz="1600" b="0" i="0" dirty="0">
                <a:effectLst/>
                <a:latin typeface="museo-sans"/>
              </a:rPr>
              <a:t> General purpose GIS software family for viewing, editing and </a:t>
            </a:r>
            <a:r>
              <a:rPr lang="en-US" sz="1600" b="0" i="0" dirty="0" err="1">
                <a:effectLst/>
                <a:latin typeface="museo-sans"/>
              </a:rPr>
              <a:t>analysing</a:t>
            </a:r>
            <a:r>
              <a:rPr lang="en-US" sz="1600" b="0" i="0" dirty="0">
                <a:effectLst/>
                <a:latin typeface="museo-sans"/>
              </a:rPr>
              <a:t> geospatial data</a:t>
            </a:r>
          </a:p>
          <a:p>
            <a:pPr lvl="1"/>
            <a:r>
              <a:rPr lang="en-US" sz="1600" b="1" i="0" u="none" strike="noStrike" dirty="0" err="1">
                <a:solidFill>
                  <a:srgbClr val="0070A2"/>
                </a:solidFill>
                <a:effectLst/>
                <a:latin typeface="museo-sans"/>
                <a:hlinkClick r:id="rId3"/>
              </a:rPr>
              <a:t>Geoconda</a:t>
            </a:r>
            <a:r>
              <a:rPr lang="en-US" sz="1600" b="0" i="0" dirty="0">
                <a:effectLst/>
                <a:latin typeface="museo-sans"/>
              </a:rPr>
              <a:t> - Python spatial analysis libraries</a:t>
            </a:r>
          </a:p>
          <a:p>
            <a:pPr lvl="1"/>
            <a:r>
              <a:rPr lang="en-US" sz="1600" b="1" i="0" u="none" strike="noStrike" dirty="0">
                <a:solidFill>
                  <a:srgbClr val="0070A2"/>
                </a:solidFill>
                <a:effectLst/>
                <a:latin typeface="museo-sans"/>
                <a:hlinkClick r:id="rId4"/>
              </a:rPr>
              <a:t>JAX</a:t>
            </a:r>
            <a:r>
              <a:rPr lang="en-US" sz="1600" b="0" i="0" dirty="0">
                <a:effectLst/>
                <a:latin typeface="museo-sans"/>
              </a:rPr>
              <a:t> </a:t>
            </a:r>
            <a:r>
              <a:rPr lang="en-US" sz="1600" b="0" i="0" dirty="0" err="1">
                <a:effectLst/>
                <a:latin typeface="museo-sans"/>
              </a:rPr>
              <a:t>Autograd</a:t>
            </a:r>
            <a:r>
              <a:rPr lang="en-US" sz="1600" b="0" i="0" dirty="0">
                <a:effectLst/>
                <a:latin typeface="museo-sans"/>
              </a:rPr>
              <a:t> and XLA, brought together for high-performance machine learning</a:t>
            </a:r>
          </a:p>
          <a:p>
            <a:pPr lvl="1"/>
            <a:r>
              <a:rPr lang="en-US" sz="1600" b="1" i="0" u="none" strike="noStrike" dirty="0">
                <a:solidFill>
                  <a:srgbClr val="0070A2"/>
                </a:solidFill>
                <a:effectLst/>
                <a:latin typeface="museo-sans"/>
                <a:hlinkClick r:id="rId5"/>
              </a:rPr>
              <a:t>MATLAB</a:t>
            </a:r>
            <a:r>
              <a:rPr lang="en-US" sz="1600" b="0" i="0" dirty="0">
                <a:effectLst/>
                <a:latin typeface="museo-sans"/>
              </a:rPr>
              <a:t> High-level technical computing language</a:t>
            </a:r>
          </a:p>
          <a:p>
            <a:pPr lvl="1"/>
            <a:r>
              <a:rPr lang="en-US" sz="1600" b="1" i="0" u="none" strike="noStrike" dirty="0">
                <a:solidFill>
                  <a:srgbClr val="0070A2"/>
                </a:solidFill>
                <a:effectLst/>
                <a:latin typeface="museo-sans"/>
                <a:hlinkClick r:id="rId6"/>
              </a:rPr>
              <a:t>Python Data</a:t>
            </a:r>
            <a:r>
              <a:rPr lang="en-US" sz="1600" b="0" i="0" dirty="0">
                <a:effectLst/>
                <a:latin typeface="museo-sans"/>
              </a:rPr>
              <a:t> Collection of Python libraries for data analytics and machine learning</a:t>
            </a:r>
          </a:p>
          <a:p>
            <a:pPr lvl="1"/>
            <a:r>
              <a:rPr lang="en-US" sz="1600" b="1" i="0" u="none" strike="noStrike" dirty="0">
                <a:solidFill>
                  <a:srgbClr val="0070A2"/>
                </a:solidFill>
                <a:effectLst/>
                <a:latin typeface="museo-sans"/>
                <a:hlinkClick r:id="rId7"/>
              </a:rPr>
              <a:t>Python</a:t>
            </a:r>
            <a:r>
              <a:rPr lang="en-US" sz="1600" b="0" i="0" dirty="0">
                <a:effectLst/>
                <a:latin typeface="museo-sans"/>
              </a:rPr>
              <a:t> programming language and its modules at CSC.</a:t>
            </a:r>
          </a:p>
          <a:p>
            <a:pPr lvl="1"/>
            <a:r>
              <a:rPr lang="en-US" sz="1600" b="1" i="0" u="none" strike="noStrike" dirty="0" err="1">
                <a:solidFill>
                  <a:srgbClr val="0070A2"/>
                </a:solidFill>
                <a:effectLst/>
                <a:latin typeface="museo-sans"/>
                <a:hlinkClick r:id="rId8"/>
              </a:rPr>
              <a:t>PyTorch</a:t>
            </a:r>
            <a:r>
              <a:rPr lang="en-US" sz="1600" b="0" i="0" dirty="0">
                <a:effectLst/>
                <a:latin typeface="museo-sans"/>
              </a:rPr>
              <a:t> Machine learning framework for Python</a:t>
            </a:r>
          </a:p>
          <a:p>
            <a:pPr lvl="1"/>
            <a:r>
              <a:rPr lang="en-US" sz="1600" b="1" i="0" u="none" strike="noStrike" dirty="0">
                <a:solidFill>
                  <a:srgbClr val="0070A2"/>
                </a:solidFill>
                <a:effectLst/>
                <a:latin typeface="museo-sans"/>
                <a:hlinkClick r:id="rId9"/>
              </a:rPr>
              <a:t>QGIS</a:t>
            </a:r>
            <a:r>
              <a:rPr lang="en-US" sz="1600" b="0" i="0" dirty="0">
                <a:effectLst/>
                <a:latin typeface="museo-sans"/>
              </a:rPr>
              <a:t> General purpose GIS software family for viewing, editing and </a:t>
            </a:r>
            <a:r>
              <a:rPr lang="en-US" sz="1600" b="0" i="0" dirty="0" err="1">
                <a:effectLst/>
                <a:latin typeface="museo-sans"/>
              </a:rPr>
              <a:t>analysing</a:t>
            </a:r>
            <a:r>
              <a:rPr lang="en-US" sz="1600" b="0" i="0" dirty="0">
                <a:effectLst/>
                <a:latin typeface="museo-sans"/>
              </a:rPr>
              <a:t> geospatial data</a:t>
            </a:r>
          </a:p>
          <a:p>
            <a:pPr lvl="1"/>
            <a:r>
              <a:rPr lang="en-US" sz="1600" b="1" i="0" u="none" strike="noStrike" dirty="0">
                <a:solidFill>
                  <a:srgbClr val="0070A2"/>
                </a:solidFill>
                <a:effectLst/>
                <a:latin typeface="museo-sans"/>
                <a:hlinkClick r:id="rId10"/>
              </a:rPr>
              <a:t>RStudio</a:t>
            </a:r>
            <a:r>
              <a:rPr lang="en-US" sz="1600" b="0" i="0" dirty="0">
                <a:effectLst/>
                <a:latin typeface="museo-sans"/>
              </a:rPr>
              <a:t> Integrated development environment for R</a:t>
            </a:r>
          </a:p>
          <a:p>
            <a:pPr lvl="1"/>
            <a:r>
              <a:rPr lang="en-US" sz="1600" b="1" i="0" u="none" strike="noStrike" dirty="0">
                <a:solidFill>
                  <a:srgbClr val="0070A2"/>
                </a:solidFill>
                <a:effectLst/>
                <a:latin typeface="museo-sans"/>
                <a:hlinkClick r:id="rId11"/>
              </a:rPr>
              <a:t>TensorFlow</a:t>
            </a:r>
            <a:r>
              <a:rPr lang="en-US" sz="1600" b="0" i="0" dirty="0">
                <a:effectLst/>
                <a:latin typeface="museo-sans"/>
              </a:rPr>
              <a:t> Deep learning library for Python</a:t>
            </a:r>
          </a:p>
          <a:p>
            <a:pPr>
              <a:buFont typeface="Wingdings" panose="05000000000000000000" pitchFamily="2" charset="2"/>
              <a:buChar char="Ø"/>
            </a:pPr>
            <a:r>
              <a:rPr lang="en-US" sz="1800" b="0" i="0" dirty="0">
                <a:effectLst/>
                <a:latin typeface="museo-sans"/>
              </a:rPr>
              <a:t>All 136 supported applications and guides to starting using: </a:t>
            </a:r>
            <a:r>
              <a:rPr lang="en-US" sz="2400" b="0" i="0" u="sng" dirty="0">
                <a:effectLst/>
                <a:latin typeface="museo-sans"/>
              </a:rPr>
              <a:t>docs.csc.fi/apps/</a:t>
            </a:r>
          </a:p>
          <a:p>
            <a:pPr lvl="1"/>
            <a:endParaRPr lang="en-US" sz="1600" dirty="0"/>
          </a:p>
        </p:txBody>
      </p:sp>
      <p:sp>
        <p:nvSpPr>
          <p:cNvPr id="4" name="Date Placeholder 3">
            <a:extLst>
              <a:ext uri="{FF2B5EF4-FFF2-40B4-BE49-F238E27FC236}">
                <a16:creationId xmlns:a16="http://schemas.microsoft.com/office/drawing/2014/main" id="{1932D44E-A40D-4CC3-945B-E4D84CDA2E47}"/>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93079E71-D7FA-4C63-B4AF-A50C37F89452}"/>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27E8C88A-92E4-4BD1-BB70-8A566830E0E2}"/>
              </a:ext>
            </a:extLst>
          </p:cNvPr>
          <p:cNvSpPr>
            <a:spLocks noGrp="1"/>
          </p:cNvSpPr>
          <p:nvPr>
            <p:ph type="sldNum" sz="quarter" idx="16"/>
          </p:nvPr>
        </p:nvSpPr>
        <p:spPr/>
        <p:txBody>
          <a:bodyPr/>
          <a:lstStyle/>
          <a:p>
            <a:pPr>
              <a:defRPr/>
            </a:pPr>
            <a:fld id="{4669315E-5A66-CF44-AE5D-C333B2F730C4}" type="slidenum">
              <a:rPr lang="en-GB" smtClean="0"/>
              <a:pPr>
                <a:defRPr/>
              </a:pPr>
              <a:t>19</a:t>
            </a:fld>
            <a:endParaRPr lang="en-GB" dirty="0"/>
          </a:p>
        </p:txBody>
      </p:sp>
      <p:sp>
        <p:nvSpPr>
          <p:cNvPr id="7" name="Title 6">
            <a:extLst>
              <a:ext uri="{FF2B5EF4-FFF2-40B4-BE49-F238E27FC236}">
                <a16:creationId xmlns:a16="http://schemas.microsoft.com/office/drawing/2014/main" id="{C2517D13-A336-4BC1-A512-5EA04AF0919D}"/>
              </a:ext>
            </a:extLst>
          </p:cNvPr>
          <p:cNvSpPr>
            <a:spLocks noGrp="1"/>
          </p:cNvSpPr>
          <p:nvPr>
            <p:ph type="title"/>
          </p:nvPr>
        </p:nvSpPr>
        <p:spPr/>
        <p:txBody>
          <a:bodyPr/>
          <a:lstStyle/>
          <a:p>
            <a:r>
              <a:rPr lang="en-US" dirty="0"/>
              <a:t>Csc supported applications</a:t>
            </a:r>
          </a:p>
        </p:txBody>
      </p:sp>
    </p:spTree>
    <p:extLst>
      <p:ext uri="{BB962C8B-B14F-4D97-AF65-F5344CB8AC3E}">
        <p14:creationId xmlns:p14="http://schemas.microsoft.com/office/powerpoint/2010/main" val="1757275509"/>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äivämäärän paikkamerkki 3"/>
          <p:cNvSpPr>
            <a:spLocks noGrp="1"/>
          </p:cNvSpPr>
          <p:nvPr>
            <p:ph type="dt" sz="half" idx="14"/>
          </p:nvPr>
        </p:nvSpPr>
        <p:spPr>
          <a:xfrm>
            <a:off x="10261600" y="6189117"/>
            <a:ext cx="914400" cy="576000"/>
          </a:xfrm>
        </p:spPr>
        <p:txBody>
          <a:bodyPr wrap="square" anchor="b">
            <a:normAutofit/>
          </a:bodyPr>
          <a:lstStyle/>
          <a:p>
            <a:pPr>
              <a:spcAft>
                <a:spcPts val="600"/>
              </a:spcAft>
            </a:pPr>
            <a:fld id="{95BA9E8B-B029-453B-9DD4-1B3EFCD9D661}" type="datetime1">
              <a:rPr lang="en-GB" smtClean="0"/>
              <a:pPr>
                <a:spcAft>
                  <a:spcPts val="600"/>
                </a:spcAft>
              </a:pPr>
              <a:t>18/08/2022</a:t>
            </a:fld>
            <a:endParaRPr lang="fi-FI"/>
          </a:p>
        </p:txBody>
      </p:sp>
      <p:sp>
        <p:nvSpPr>
          <p:cNvPr id="8" name="Alatunnisteen paikkamerkki 7"/>
          <p:cNvSpPr>
            <a:spLocks noGrp="1"/>
          </p:cNvSpPr>
          <p:nvPr>
            <p:ph type="ftr" sz="quarter" idx="15"/>
          </p:nvPr>
        </p:nvSpPr>
        <p:spPr>
          <a:xfrm>
            <a:off x="6768000" y="6189217"/>
            <a:ext cx="3744000" cy="576000"/>
          </a:xfrm>
        </p:spPr>
        <p:txBody>
          <a:bodyPr anchor="b">
            <a:normAutofit/>
          </a:bodyPr>
          <a:lstStyle/>
          <a:p>
            <a:pPr>
              <a:spcAft>
                <a:spcPts val="600"/>
              </a:spcAft>
            </a:pPr>
            <a:r>
              <a:rPr lang="fi-FI"/>
              <a:t>Mikko Saukkoriipi</a:t>
            </a:r>
          </a:p>
        </p:txBody>
      </p:sp>
      <p:sp>
        <p:nvSpPr>
          <p:cNvPr id="6" name="Dian numeron paikkamerkki 5"/>
          <p:cNvSpPr>
            <a:spLocks noGrp="1"/>
          </p:cNvSpPr>
          <p:nvPr>
            <p:ph type="sldNum" sz="quarter" idx="16"/>
          </p:nvPr>
        </p:nvSpPr>
        <p:spPr>
          <a:xfrm>
            <a:off x="11176000" y="6189117"/>
            <a:ext cx="680640" cy="576000"/>
          </a:xfrm>
        </p:spPr>
        <p:txBody>
          <a:bodyPr wrap="square" anchor="b">
            <a:normAutofit/>
          </a:bodyPr>
          <a:lstStyle/>
          <a:p>
            <a:pPr>
              <a:spcAft>
                <a:spcPts val="600"/>
              </a:spcAft>
            </a:pPr>
            <a:fld id="{4669315E-5A66-CF44-AE5D-C333B2F730C4}" type="slidenum">
              <a:rPr lang="en-GB" smtClean="0"/>
              <a:pPr>
                <a:spcAft>
                  <a:spcPts val="600"/>
                </a:spcAft>
              </a:pPr>
              <a:t>2</a:t>
            </a:fld>
            <a:endParaRPr lang="en-GB"/>
          </a:p>
        </p:txBody>
      </p:sp>
      <p:sp>
        <p:nvSpPr>
          <p:cNvPr id="2" name="Otsikko 1"/>
          <p:cNvSpPr>
            <a:spLocks noGrp="1"/>
          </p:cNvSpPr>
          <p:nvPr>
            <p:ph type="title"/>
          </p:nvPr>
        </p:nvSpPr>
        <p:spPr>
          <a:xfrm>
            <a:off x="2063552" y="802411"/>
            <a:ext cx="9721080" cy="754381"/>
          </a:xfrm>
        </p:spPr>
        <p:txBody>
          <a:bodyPr wrap="square" anchor="t">
            <a:normAutofit/>
          </a:bodyPr>
          <a:lstStyle/>
          <a:p>
            <a:pPr marL="92075"/>
            <a:r>
              <a:rPr lang="en-US" dirty="0"/>
              <a:t>Today’s topics</a:t>
            </a:r>
          </a:p>
        </p:txBody>
      </p:sp>
      <p:sp>
        <p:nvSpPr>
          <p:cNvPr id="10" name="Content Placeholder 9">
            <a:extLst>
              <a:ext uri="{FF2B5EF4-FFF2-40B4-BE49-F238E27FC236}">
                <a16:creationId xmlns:a16="http://schemas.microsoft.com/office/drawing/2014/main" id="{1F8C9F03-7976-4AAB-B616-FBEA20789C80}"/>
              </a:ext>
            </a:extLst>
          </p:cNvPr>
          <p:cNvSpPr>
            <a:spLocks noGrp="1"/>
          </p:cNvSpPr>
          <p:nvPr>
            <p:ph idx="1"/>
          </p:nvPr>
        </p:nvSpPr>
        <p:spPr>
          <a:xfrm>
            <a:off x="335360" y="1772816"/>
            <a:ext cx="11521280" cy="4282773"/>
          </a:xfrm>
        </p:spPr>
        <p:txBody>
          <a:bodyPr/>
          <a:lstStyle/>
          <a:p>
            <a:pPr marL="549275" indent="-457200">
              <a:buFont typeface="+mj-lt"/>
              <a:buAutoNum type="arabicPeriod"/>
            </a:pPr>
            <a:r>
              <a:rPr lang="en-US" sz="1800" dirty="0"/>
              <a:t>What, Why, and How high-performance computing (HPC)?</a:t>
            </a:r>
          </a:p>
          <a:p>
            <a:pPr marL="549275" indent="-457200">
              <a:buFont typeface="+mj-lt"/>
              <a:buAutoNum type="arabicPeriod"/>
            </a:pPr>
            <a:r>
              <a:rPr lang="en-US" sz="1800" dirty="0"/>
              <a:t>CSC and its services</a:t>
            </a:r>
          </a:p>
          <a:p>
            <a:pPr marL="549275" indent="-457200">
              <a:buFont typeface="+mj-lt"/>
              <a:buAutoNum type="arabicPeriod"/>
            </a:pPr>
            <a:r>
              <a:rPr lang="en-US" sz="1800" dirty="0"/>
              <a:t>Hands-on: </a:t>
            </a:r>
          </a:p>
          <a:p>
            <a:pPr marL="931863" lvl="1" indent="-457200">
              <a:buFont typeface="+mj-lt"/>
              <a:buAutoNum type="arabicPeriod"/>
            </a:pPr>
            <a:r>
              <a:rPr lang="en-US" sz="1600" dirty="0"/>
              <a:t>Log-in to </a:t>
            </a:r>
            <a:r>
              <a:rPr lang="en-US" sz="1600" dirty="0" err="1"/>
              <a:t>Puhti</a:t>
            </a:r>
            <a:endParaRPr lang="en-US" sz="1600" dirty="0"/>
          </a:p>
          <a:p>
            <a:pPr marL="931863" lvl="1" indent="-457200">
              <a:buFont typeface="+mj-lt"/>
              <a:buAutoNum type="arabicPeriod"/>
            </a:pPr>
            <a:r>
              <a:rPr lang="en-US" sz="1600" dirty="0"/>
              <a:t>Set up SSH Key Pair to </a:t>
            </a:r>
            <a:r>
              <a:rPr lang="en-US" sz="1600" dirty="0" err="1"/>
              <a:t>Puhti</a:t>
            </a:r>
            <a:endParaRPr lang="en-US" sz="1600" dirty="0"/>
          </a:p>
          <a:p>
            <a:pPr marL="931863" lvl="1" indent="-457200">
              <a:buFont typeface="+mj-lt"/>
              <a:buAutoNum type="arabicPeriod"/>
            </a:pPr>
            <a:r>
              <a:rPr lang="en-US" sz="1600" dirty="0"/>
              <a:t>Clone </a:t>
            </a:r>
            <a:r>
              <a:rPr lang="en-US" sz="1600" dirty="0">
                <a:hlinkClick r:id="rId3"/>
              </a:rPr>
              <a:t>https://github.com/Saukkoriipi/SDA-HPC-TRAINING</a:t>
            </a:r>
            <a:r>
              <a:rPr lang="en-US" sz="1600" dirty="0"/>
              <a:t> from GitHub to </a:t>
            </a:r>
            <a:r>
              <a:rPr lang="en-US" sz="1600" dirty="0" err="1"/>
              <a:t>Puhti</a:t>
            </a:r>
            <a:endParaRPr lang="en-US" sz="1600" dirty="0"/>
          </a:p>
          <a:p>
            <a:pPr marL="931863" lvl="1" indent="-457200">
              <a:buFont typeface="+mj-lt"/>
              <a:buAutoNum type="arabicPeriod"/>
            </a:pPr>
            <a:r>
              <a:rPr lang="en-US" sz="1600" dirty="0"/>
              <a:t>Run Python CPU program</a:t>
            </a:r>
          </a:p>
          <a:p>
            <a:pPr marL="931863" lvl="1" indent="-457200">
              <a:buFont typeface="+mj-lt"/>
              <a:buAutoNum type="arabicPeriod"/>
            </a:pPr>
            <a:r>
              <a:rPr lang="en-US" sz="1600" dirty="0"/>
              <a:t>Run Python GPU program</a:t>
            </a:r>
          </a:p>
        </p:txBody>
      </p:sp>
    </p:spTree>
    <p:extLst>
      <p:ext uri="{BB962C8B-B14F-4D97-AF65-F5344CB8AC3E}">
        <p14:creationId xmlns:p14="http://schemas.microsoft.com/office/powerpoint/2010/main" val="796803939"/>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1A13FF6-701D-4256-87AB-297CCE075A87}"/>
              </a:ext>
            </a:extLst>
          </p:cNvPr>
          <p:cNvSpPr>
            <a:spLocks noGrp="1"/>
          </p:cNvSpPr>
          <p:nvPr>
            <p:ph idx="1"/>
          </p:nvPr>
        </p:nvSpPr>
        <p:spPr>
          <a:xfrm>
            <a:off x="263352" y="1988840"/>
            <a:ext cx="11593288" cy="4104457"/>
          </a:xfrm>
        </p:spPr>
        <p:txBody>
          <a:bodyPr/>
          <a:lstStyle/>
          <a:p>
            <a:r>
              <a:rPr lang="en-US" dirty="0"/>
              <a:t>The module system enables managing several mutually incompatible software environments within one computer.</a:t>
            </a:r>
          </a:p>
          <a:p>
            <a:r>
              <a:rPr lang="en-US" b="0" i="0" dirty="0">
                <a:effectLst/>
                <a:latin typeface="museo-sans"/>
              </a:rPr>
              <a:t>The </a:t>
            </a:r>
            <a:r>
              <a:rPr lang="en-US" i="0" dirty="0">
                <a:effectLst/>
                <a:latin typeface="museo-sans"/>
              </a:rPr>
              <a:t>environment modules </a:t>
            </a:r>
            <a:r>
              <a:rPr lang="en-US" b="0" i="0" dirty="0">
                <a:effectLst/>
                <a:latin typeface="museo-sans"/>
              </a:rPr>
              <a:t>provide a convenient way to set up everything required by a particular application.</a:t>
            </a:r>
          </a:p>
          <a:p>
            <a:r>
              <a:rPr lang="en-US" b="0" i="0" dirty="0">
                <a:effectLst/>
                <a:latin typeface="museo-sans"/>
              </a:rPr>
              <a:t>The module system modifies the environment variables of the user's shell so that the correct versions of executables are in the path and the linker can find the correct version of the required libraries.</a:t>
            </a:r>
          </a:p>
          <a:p>
            <a:r>
              <a:rPr lang="en-US" dirty="0">
                <a:latin typeface="museo-sans"/>
              </a:rPr>
              <a:t>Example01 – User wants supercomputer with </a:t>
            </a:r>
            <a:r>
              <a:rPr lang="en-US" dirty="0" err="1">
                <a:latin typeface="museo-sans"/>
              </a:rPr>
              <a:t>Pytorch</a:t>
            </a:r>
            <a:r>
              <a:rPr lang="en-US" dirty="0">
                <a:latin typeface="museo-sans"/>
              </a:rPr>
              <a:t> 1.12:  module load </a:t>
            </a:r>
            <a:r>
              <a:rPr lang="en-US" dirty="0" err="1">
                <a:latin typeface="museo-sans"/>
              </a:rPr>
              <a:t>pytorch</a:t>
            </a:r>
            <a:r>
              <a:rPr lang="en-US" dirty="0">
                <a:latin typeface="museo-sans"/>
              </a:rPr>
              <a:t>/1.12</a:t>
            </a:r>
          </a:p>
          <a:p>
            <a:r>
              <a:rPr lang="en-US" dirty="0">
                <a:latin typeface="museo-sans"/>
              </a:rPr>
              <a:t>Example02 - User wants supercomputer with Matlab2021b: module load </a:t>
            </a:r>
            <a:r>
              <a:rPr lang="en-US" dirty="0" err="1">
                <a:latin typeface="museo-sans"/>
              </a:rPr>
              <a:t>matlab</a:t>
            </a:r>
            <a:r>
              <a:rPr lang="en-US" dirty="0">
                <a:latin typeface="museo-sans"/>
              </a:rPr>
              <a:t>/r2021b</a:t>
            </a:r>
          </a:p>
          <a:p>
            <a:r>
              <a:rPr lang="en-US" dirty="0">
                <a:latin typeface="museo-sans"/>
              </a:rPr>
              <a:t>You can also create your own module environment with wanted programs and dependencies, but for most of the use cases, there is a ready-made module already available.</a:t>
            </a:r>
            <a:endParaRPr lang="en-US" dirty="0"/>
          </a:p>
        </p:txBody>
      </p:sp>
      <p:sp>
        <p:nvSpPr>
          <p:cNvPr id="4" name="Date Placeholder 3">
            <a:extLst>
              <a:ext uri="{FF2B5EF4-FFF2-40B4-BE49-F238E27FC236}">
                <a16:creationId xmlns:a16="http://schemas.microsoft.com/office/drawing/2014/main" id="{CFADDBAA-32C0-4B29-89D0-0A0DD69A1B77}"/>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1B0B42C1-4773-4DDB-9250-2EA12C463700}"/>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26C26ADE-B345-4D43-B99C-A1787CF4A9B3}"/>
              </a:ext>
            </a:extLst>
          </p:cNvPr>
          <p:cNvSpPr>
            <a:spLocks noGrp="1"/>
          </p:cNvSpPr>
          <p:nvPr>
            <p:ph type="sldNum" sz="quarter" idx="16"/>
          </p:nvPr>
        </p:nvSpPr>
        <p:spPr/>
        <p:txBody>
          <a:bodyPr/>
          <a:lstStyle/>
          <a:p>
            <a:pPr>
              <a:defRPr/>
            </a:pPr>
            <a:fld id="{4669315E-5A66-CF44-AE5D-C333B2F730C4}" type="slidenum">
              <a:rPr lang="en-GB" smtClean="0"/>
              <a:pPr>
                <a:defRPr/>
              </a:pPr>
              <a:t>20</a:t>
            </a:fld>
            <a:endParaRPr lang="en-GB" dirty="0"/>
          </a:p>
        </p:txBody>
      </p:sp>
      <p:sp>
        <p:nvSpPr>
          <p:cNvPr id="7" name="Title 6">
            <a:extLst>
              <a:ext uri="{FF2B5EF4-FFF2-40B4-BE49-F238E27FC236}">
                <a16:creationId xmlns:a16="http://schemas.microsoft.com/office/drawing/2014/main" id="{621A804E-5875-40B5-A5BB-905E38A51DD3}"/>
              </a:ext>
            </a:extLst>
          </p:cNvPr>
          <p:cNvSpPr>
            <a:spLocks noGrp="1"/>
          </p:cNvSpPr>
          <p:nvPr>
            <p:ph type="title"/>
          </p:nvPr>
        </p:nvSpPr>
        <p:spPr/>
        <p:txBody>
          <a:bodyPr/>
          <a:lstStyle/>
          <a:p>
            <a:r>
              <a:rPr lang="en-US" dirty="0"/>
              <a:t>CSC module system</a:t>
            </a:r>
          </a:p>
        </p:txBody>
      </p:sp>
    </p:spTree>
    <p:extLst>
      <p:ext uri="{BB962C8B-B14F-4D97-AF65-F5344CB8AC3E}">
        <p14:creationId xmlns:p14="http://schemas.microsoft.com/office/powerpoint/2010/main" val="3559374159"/>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1A13FF6-701D-4256-87AB-297CCE075A87}"/>
              </a:ext>
            </a:extLst>
          </p:cNvPr>
          <p:cNvSpPr>
            <a:spLocks noGrp="1"/>
          </p:cNvSpPr>
          <p:nvPr>
            <p:ph idx="1"/>
          </p:nvPr>
        </p:nvSpPr>
        <p:spPr>
          <a:xfrm>
            <a:off x="263352" y="1772816"/>
            <a:ext cx="11593288" cy="4320481"/>
          </a:xfrm>
        </p:spPr>
        <p:txBody>
          <a:bodyPr/>
          <a:lstStyle/>
          <a:p>
            <a:r>
              <a:rPr lang="en-US" b="0" i="0" dirty="0">
                <a:effectLst/>
                <a:latin typeface="museo-sans"/>
              </a:rPr>
              <a:t>CSC uses a batch job system to execute computing tasks on our supercomputers.</a:t>
            </a:r>
          </a:p>
          <a:p>
            <a:r>
              <a:rPr lang="en-US" dirty="0">
                <a:latin typeface="museo-sans"/>
              </a:rPr>
              <a:t>When you log in to the </a:t>
            </a:r>
            <a:r>
              <a:rPr lang="en-US" dirty="0" err="1">
                <a:latin typeface="museo-sans"/>
              </a:rPr>
              <a:t>Puhti</a:t>
            </a:r>
            <a:r>
              <a:rPr lang="en-US" dirty="0">
                <a:latin typeface="museo-sans"/>
              </a:rPr>
              <a:t>, you do not reserve any CPUs or GPUs. This happens only after you run your program, which will be done as a batch job.</a:t>
            </a:r>
          </a:p>
          <a:p>
            <a:r>
              <a:rPr lang="en-US" b="0" i="0" dirty="0">
                <a:effectLst/>
                <a:latin typeface="museo-sans"/>
              </a:rPr>
              <a:t>Typically, a batch job first loads a software environment using the module system and then executes a program to do some computing.</a:t>
            </a:r>
          </a:p>
          <a:p>
            <a:r>
              <a:rPr lang="en-US" b="0" i="0" dirty="0">
                <a:effectLst/>
                <a:latin typeface="museo-sans"/>
              </a:rPr>
              <a:t>A batch job is also required to specify the resources needed for the execution of the job.</a:t>
            </a:r>
            <a:endParaRPr lang="en-US" dirty="0">
              <a:latin typeface="museo-sans"/>
            </a:endParaRPr>
          </a:p>
          <a:p>
            <a:r>
              <a:rPr lang="en-US" dirty="0">
                <a:latin typeface="museo-sans"/>
              </a:rPr>
              <a:t>Batch j</a:t>
            </a:r>
            <a:r>
              <a:rPr lang="en-US" i="0" dirty="0">
                <a:effectLst/>
                <a:latin typeface="museo-sans"/>
              </a:rPr>
              <a:t>obs do not run instantly but are put in a queue</a:t>
            </a:r>
          </a:p>
          <a:p>
            <a:r>
              <a:rPr lang="en-US" dirty="0">
                <a:latin typeface="museo-sans"/>
              </a:rPr>
              <a:t>Required computing resources will affect queue time</a:t>
            </a:r>
          </a:p>
          <a:p>
            <a:pPr lvl="1">
              <a:buFont typeface="Wingdings" panose="05000000000000000000" pitchFamily="2" charset="2"/>
              <a:buChar char="Ø"/>
            </a:pPr>
            <a:r>
              <a:rPr lang="en-US" dirty="0">
                <a:latin typeface="museo-sans"/>
              </a:rPr>
              <a:t>To minimize the time in queue, reserve only the amount of the resources you really need!</a:t>
            </a:r>
          </a:p>
          <a:p>
            <a:pPr lvl="1">
              <a:buFont typeface="Wingdings" panose="05000000000000000000" pitchFamily="2" charset="2"/>
              <a:buChar char="Ø"/>
            </a:pPr>
            <a:r>
              <a:rPr lang="en-US" dirty="0">
                <a:latin typeface="museo-sans"/>
              </a:rPr>
              <a:t>Billing is based on requested resources, not used resources!</a:t>
            </a:r>
          </a:p>
          <a:p>
            <a:r>
              <a:rPr lang="en-US" dirty="0">
                <a:latin typeface="museo-sans"/>
              </a:rPr>
              <a:t>The starting time for a job cannot be predicted</a:t>
            </a:r>
          </a:p>
          <a:p>
            <a:endParaRPr lang="en-US" dirty="0">
              <a:latin typeface="museo-sans"/>
            </a:endParaRPr>
          </a:p>
          <a:p>
            <a:endParaRPr lang="en-US" b="0" i="0" dirty="0">
              <a:effectLst/>
              <a:latin typeface="museo-sans"/>
            </a:endParaRPr>
          </a:p>
          <a:p>
            <a:endParaRPr lang="en-US" dirty="0"/>
          </a:p>
        </p:txBody>
      </p:sp>
      <p:sp>
        <p:nvSpPr>
          <p:cNvPr id="4" name="Date Placeholder 3">
            <a:extLst>
              <a:ext uri="{FF2B5EF4-FFF2-40B4-BE49-F238E27FC236}">
                <a16:creationId xmlns:a16="http://schemas.microsoft.com/office/drawing/2014/main" id="{CFADDBAA-32C0-4B29-89D0-0A0DD69A1B77}"/>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1B0B42C1-4773-4DDB-9250-2EA12C463700}"/>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26C26ADE-B345-4D43-B99C-A1787CF4A9B3}"/>
              </a:ext>
            </a:extLst>
          </p:cNvPr>
          <p:cNvSpPr>
            <a:spLocks noGrp="1"/>
          </p:cNvSpPr>
          <p:nvPr>
            <p:ph type="sldNum" sz="quarter" idx="16"/>
          </p:nvPr>
        </p:nvSpPr>
        <p:spPr/>
        <p:txBody>
          <a:bodyPr/>
          <a:lstStyle/>
          <a:p>
            <a:pPr>
              <a:defRPr/>
            </a:pPr>
            <a:fld id="{4669315E-5A66-CF44-AE5D-C333B2F730C4}" type="slidenum">
              <a:rPr lang="en-GB" smtClean="0"/>
              <a:pPr>
                <a:defRPr/>
              </a:pPr>
              <a:t>21</a:t>
            </a:fld>
            <a:endParaRPr lang="en-GB" dirty="0"/>
          </a:p>
        </p:txBody>
      </p:sp>
      <p:sp>
        <p:nvSpPr>
          <p:cNvPr id="7" name="Title 6">
            <a:extLst>
              <a:ext uri="{FF2B5EF4-FFF2-40B4-BE49-F238E27FC236}">
                <a16:creationId xmlns:a16="http://schemas.microsoft.com/office/drawing/2014/main" id="{621A804E-5875-40B5-A5BB-905E38A51DD3}"/>
              </a:ext>
            </a:extLst>
          </p:cNvPr>
          <p:cNvSpPr>
            <a:spLocks noGrp="1"/>
          </p:cNvSpPr>
          <p:nvPr>
            <p:ph type="title"/>
          </p:nvPr>
        </p:nvSpPr>
        <p:spPr>
          <a:xfrm>
            <a:off x="2063552" y="802411"/>
            <a:ext cx="9722048" cy="610365"/>
          </a:xfrm>
        </p:spPr>
        <p:txBody>
          <a:bodyPr/>
          <a:lstStyle/>
          <a:p>
            <a:r>
              <a:rPr lang="en-US" dirty="0"/>
              <a:t>Csc batch job and queue</a:t>
            </a:r>
          </a:p>
        </p:txBody>
      </p:sp>
    </p:spTree>
    <p:extLst>
      <p:ext uri="{BB962C8B-B14F-4D97-AF65-F5344CB8AC3E}">
        <p14:creationId xmlns:p14="http://schemas.microsoft.com/office/powerpoint/2010/main" val="3779199515"/>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C1CDEEA-565D-443A-A68C-E02FC502BC60}"/>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A8207E67-9F4E-40EA-A710-D87B02EC267E}"/>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A836D75B-7DA5-445D-A4FE-F0E6B7C8890B}"/>
              </a:ext>
            </a:extLst>
          </p:cNvPr>
          <p:cNvSpPr>
            <a:spLocks noGrp="1"/>
          </p:cNvSpPr>
          <p:nvPr>
            <p:ph type="sldNum" sz="quarter" idx="16"/>
          </p:nvPr>
        </p:nvSpPr>
        <p:spPr/>
        <p:txBody>
          <a:bodyPr/>
          <a:lstStyle/>
          <a:p>
            <a:pPr>
              <a:defRPr/>
            </a:pPr>
            <a:fld id="{4669315E-5A66-CF44-AE5D-C333B2F730C4}" type="slidenum">
              <a:rPr lang="en-GB" smtClean="0"/>
              <a:pPr>
                <a:defRPr/>
              </a:pPr>
              <a:t>22</a:t>
            </a:fld>
            <a:endParaRPr lang="en-GB" dirty="0"/>
          </a:p>
        </p:txBody>
      </p:sp>
      <p:sp>
        <p:nvSpPr>
          <p:cNvPr id="7" name="Title 6">
            <a:extLst>
              <a:ext uri="{FF2B5EF4-FFF2-40B4-BE49-F238E27FC236}">
                <a16:creationId xmlns:a16="http://schemas.microsoft.com/office/drawing/2014/main" id="{624F5926-6B5A-4978-98EB-2D995E462F93}"/>
              </a:ext>
            </a:extLst>
          </p:cNvPr>
          <p:cNvSpPr>
            <a:spLocks noGrp="1"/>
          </p:cNvSpPr>
          <p:nvPr>
            <p:ph type="title"/>
          </p:nvPr>
        </p:nvSpPr>
        <p:spPr>
          <a:xfrm>
            <a:off x="2063552" y="836712"/>
            <a:ext cx="9722048" cy="936104"/>
          </a:xfrm>
        </p:spPr>
        <p:txBody>
          <a:bodyPr/>
          <a:lstStyle/>
          <a:p>
            <a:r>
              <a:rPr lang="en-US" dirty="0"/>
              <a:t>CSC </a:t>
            </a:r>
            <a:r>
              <a:rPr lang="en-US" dirty="0" err="1"/>
              <a:t>puhti</a:t>
            </a:r>
            <a:r>
              <a:rPr lang="en-US" dirty="0"/>
              <a:t> partitions</a:t>
            </a:r>
          </a:p>
        </p:txBody>
      </p:sp>
      <p:pic>
        <p:nvPicPr>
          <p:cNvPr id="13" name="Content Placeholder 12" descr="A screenshot of a computer&#10;&#10;Description automatically generated">
            <a:extLst>
              <a:ext uri="{FF2B5EF4-FFF2-40B4-BE49-F238E27FC236}">
                <a16:creationId xmlns:a16="http://schemas.microsoft.com/office/drawing/2014/main" id="{D05922ED-FA1B-4461-9A45-869C400610E9}"/>
              </a:ext>
            </a:extLst>
          </p:cNvPr>
          <p:cNvPicPr>
            <a:picLocks noGrp="1" noChangeAspect="1"/>
          </p:cNvPicPr>
          <p:nvPr>
            <p:ph idx="1"/>
          </p:nvPr>
        </p:nvPicPr>
        <p:blipFill>
          <a:blip r:embed="rId2"/>
          <a:stretch>
            <a:fillRect/>
          </a:stretch>
        </p:blipFill>
        <p:spPr>
          <a:xfrm>
            <a:off x="911424" y="2201833"/>
            <a:ext cx="10664886" cy="3462444"/>
          </a:xfrm>
        </p:spPr>
      </p:pic>
    </p:spTree>
    <p:extLst>
      <p:ext uri="{BB962C8B-B14F-4D97-AF65-F5344CB8AC3E}">
        <p14:creationId xmlns:p14="http://schemas.microsoft.com/office/powerpoint/2010/main" val="2958968809"/>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3D4909-0C46-49C0-AB0A-9D68A2625BAA}"/>
              </a:ext>
            </a:extLst>
          </p:cNvPr>
          <p:cNvSpPr>
            <a:spLocks noGrp="1"/>
          </p:cNvSpPr>
          <p:nvPr>
            <p:ph idx="1"/>
          </p:nvPr>
        </p:nvSpPr>
        <p:spPr>
          <a:xfrm>
            <a:off x="263352" y="1916832"/>
            <a:ext cx="11809312" cy="4176465"/>
          </a:xfrm>
        </p:spPr>
        <p:txBody>
          <a:bodyPr/>
          <a:lstStyle/>
          <a:p>
            <a:pPr marL="92075" indent="0">
              <a:buNone/>
            </a:pPr>
            <a:r>
              <a:rPr lang="en-US" sz="1800" dirty="0"/>
              <a:t>#!/bin/bash</a:t>
            </a:r>
          </a:p>
          <a:p>
            <a:pPr marL="92075" indent="0">
              <a:buNone/>
            </a:pPr>
            <a:r>
              <a:rPr lang="en-US" sz="1800" dirty="0"/>
              <a:t>#SBATCH --job-name=bowtie2             &lt;&lt; Name of your job. Used in the queue and when checking past jobs.</a:t>
            </a:r>
          </a:p>
          <a:p>
            <a:pPr marL="92075" indent="0">
              <a:buNone/>
            </a:pPr>
            <a:r>
              <a:rPr lang="en-US" sz="1800" dirty="0"/>
              <a:t>#SBATCH --account=project_2006308 &lt;&lt; Project of which Billing Units you want to use for computing.</a:t>
            </a:r>
          </a:p>
          <a:p>
            <a:pPr marL="92075" indent="0">
              <a:buNone/>
            </a:pPr>
            <a:r>
              <a:rPr lang="en-US" sz="1800" dirty="0"/>
              <a:t>#SBATCH –partition=</a:t>
            </a:r>
            <a:r>
              <a:rPr lang="en-US" sz="1800" dirty="0" err="1"/>
              <a:t>gputest</a:t>
            </a:r>
            <a:r>
              <a:rPr lang="en-US" sz="1800" dirty="0"/>
              <a:t>                 &lt;&lt; Partition you want to use.</a:t>
            </a:r>
          </a:p>
          <a:p>
            <a:pPr marL="92075" indent="0">
              <a:buNone/>
            </a:pPr>
            <a:r>
              <a:rPr lang="en-US" sz="1800" dirty="0"/>
              <a:t>#SBATCH --time=01:00:00                    &lt;&lt; Maximum time for the program to run. Will be terminated after this time.</a:t>
            </a:r>
          </a:p>
          <a:p>
            <a:pPr marL="92075" indent="0">
              <a:buNone/>
            </a:pPr>
            <a:r>
              <a:rPr lang="en-US" sz="1800" dirty="0"/>
              <a:t>#SBATCH --mem-per-</a:t>
            </a:r>
            <a:r>
              <a:rPr lang="en-US" sz="1800" dirty="0" err="1"/>
              <a:t>cpu</a:t>
            </a:r>
            <a:r>
              <a:rPr lang="en-US" sz="1800" dirty="0"/>
              <a:t>=16G             &lt;&lt; CPU memory</a:t>
            </a:r>
          </a:p>
          <a:p>
            <a:pPr marL="92075" indent="0">
              <a:buNone/>
            </a:pPr>
            <a:r>
              <a:rPr lang="en-US" sz="1800" dirty="0"/>
              <a:t>#SBATCH --</a:t>
            </a:r>
            <a:r>
              <a:rPr lang="en-US" sz="1800" dirty="0" err="1"/>
              <a:t>gres</a:t>
            </a:r>
            <a:r>
              <a:rPr lang="en-US" sz="1800" dirty="0"/>
              <a:t>=gpu:v100:1                &lt;&lt; CPU reserve 1pcs Nvidia v100 GPU</a:t>
            </a:r>
          </a:p>
          <a:p>
            <a:pPr marL="92075" indent="0">
              <a:buNone/>
            </a:pPr>
            <a:r>
              <a:rPr lang="en-US" sz="1800" dirty="0"/>
              <a:t>#SBATCH --mail-type=BEGIN               &lt;&lt; Send me email when my batch job start running</a:t>
            </a:r>
          </a:p>
          <a:p>
            <a:pPr marL="92075" indent="0">
              <a:buNone/>
            </a:pPr>
            <a:r>
              <a:rPr lang="en-US" sz="1800" dirty="0"/>
              <a:t> </a:t>
            </a:r>
          </a:p>
          <a:p>
            <a:pPr marL="92075" indent="0">
              <a:buNone/>
            </a:pPr>
            <a:r>
              <a:rPr lang="en-US" sz="1800" dirty="0"/>
              <a:t>module load </a:t>
            </a:r>
            <a:r>
              <a:rPr lang="en-US" sz="1800" dirty="0" err="1"/>
              <a:t>pytorch</a:t>
            </a:r>
            <a:r>
              <a:rPr lang="en-US" sz="1800" dirty="0"/>
              <a:t>/1.12                      &lt;&lt; Load </a:t>
            </a:r>
            <a:r>
              <a:rPr lang="en-US" sz="1800" dirty="0" err="1"/>
              <a:t>Pytorch</a:t>
            </a:r>
            <a:r>
              <a:rPr lang="en-US" sz="1800" dirty="0"/>
              <a:t> version 1.12</a:t>
            </a:r>
          </a:p>
          <a:p>
            <a:pPr marL="92075" indent="0">
              <a:buNone/>
            </a:pPr>
            <a:r>
              <a:rPr lang="en-US" sz="1800" dirty="0" err="1"/>
              <a:t>srun</a:t>
            </a:r>
            <a:r>
              <a:rPr lang="en-US" sz="1800" dirty="0"/>
              <a:t> python3 lstm_pytorch.py               &lt;&lt; Execute “python3 lstm_pytorch.py”</a:t>
            </a:r>
          </a:p>
        </p:txBody>
      </p:sp>
      <p:sp>
        <p:nvSpPr>
          <p:cNvPr id="4" name="Date Placeholder 3">
            <a:extLst>
              <a:ext uri="{FF2B5EF4-FFF2-40B4-BE49-F238E27FC236}">
                <a16:creationId xmlns:a16="http://schemas.microsoft.com/office/drawing/2014/main" id="{6923B296-B00B-40BB-AA18-B123C9ECE6FD}"/>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B552B0F9-1659-4429-A0FE-2E3C84A5EF1E}"/>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73243BC3-AB69-423C-9285-5E10C245EE5E}"/>
              </a:ext>
            </a:extLst>
          </p:cNvPr>
          <p:cNvSpPr>
            <a:spLocks noGrp="1"/>
          </p:cNvSpPr>
          <p:nvPr>
            <p:ph type="sldNum" sz="quarter" idx="16"/>
          </p:nvPr>
        </p:nvSpPr>
        <p:spPr/>
        <p:txBody>
          <a:bodyPr/>
          <a:lstStyle/>
          <a:p>
            <a:pPr>
              <a:defRPr/>
            </a:pPr>
            <a:fld id="{4669315E-5A66-CF44-AE5D-C333B2F730C4}" type="slidenum">
              <a:rPr lang="en-GB" smtClean="0"/>
              <a:pPr>
                <a:defRPr/>
              </a:pPr>
              <a:t>23</a:t>
            </a:fld>
            <a:endParaRPr lang="en-GB" dirty="0"/>
          </a:p>
        </p:txBody>
      </p:sp>
      <p:sp>
        <p:nvSpPr>
          <p:cNvPr id="7" name="Title 6">
            <a:extLst>
              <a:ext uri="{FF2B5EF4-FFF2-40B4-BE49-F238E27FC236}">
                <a16:creationId xmlns:a16="http://schemas.microsoft.com/office/drawing/2014/main" id="{30A961F9-D67E-4B1A-9589-3F6E7D8E8D0B}"/>
              </a:ext>
            </a:extLst>
          </p:cNvPr>
          <p:cNvSpPr>
            <a:spLocks noGrp="1"/>
          </p:cNvSpPr>
          <p:nvPr>
            <p:ph type="title"/>
          </p:nvPr>
        </p:nvSpPr>
        <p:spPr/>
        <p:txBody>
          <a:bodyPr/>
          <a:lstStyle/>
          <a:p>
            <a:r>
              <a:rPr lang="en-US" dirty="0"/>
              <a:t>Example batch job script</a:t>
            </a:r>
          </a:p>
        </p:txBody>
      </p:sp>
    </p:spTree>
    <p:extLst>
      <p:ext uri="{BB962C8B-B14F-4D97-AF65-F5344CB8AC3E}">
        <p14:creationId xmlns:p14="http://schemas.microsoft.com/office/powerpoint/2010/main" val="494749290"/>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8203447-20D3-40C1-96D3-A7C3070682ED}"/>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0197D81E-F744-44AD-A9A6-74366D376091}"/>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5A8E42B9-BE69-4E1D-82D5-FE6564B42CDD}"/>
              </a:ext>
            </a:extLst>
          </p:cNvPr>
          <p:cNvSpPr>
            <a:spLocks noGrp="1"/>
          </p:cNvSpPr>
          <p:nvPr>
            <p:ph type="sldNum" sz="quarter" idx="16"/>
          </p:nvPr>
        </p:nvSpPr>
        <p:spPr/>
        <p:txBody>
          <a:bodyPr/>
          <a:lstStyle/>
          <a:p>
            <a:pPr>
              <a:defRPr/>
            </a:pPr>
            <a:fld id="{4669315E-5A66-CF44-AE5D-C333B2F730C4}" type="slidenum">
              <a:rPr lang="en-GB" smtClean="0"/>
              <a:pPr>
                <a:defRPr/>
              </a:pPr>
              <a:t>24</a:t>
            </a:fld>
            <a:endParaRPr lang="en-GB" dirty="0"/>
          </a:p>
        </p:txBody>
      </p:sp>
      <p:sp>
        <p:nvSpPr>
          <p:cNvPr id="7" name="Title 6">
            <a:extLst>
              <a:ext uri="{FF2B5EF4-FFF2-40B4-BE49-F238E27FC236}">
                <a16:creationId xmlns:a16="http://schemas.microsoft.com/office/drawing/2014/main" id="{55036423-39DF-4ADD-A386-33301ED6F975}"/>
              </a:ext>
            </a:extLst>
          </p:cNvPr>
          <p:cNvSpPr>
            <a:spLocks noGrp="1"/>
          </p:cNvSpPr>
          <p:nvPr>
            <p:ph type="title"/>
          </p:nvPr>
        </p:nvSpPr>
        <p:spPr/>
        <p:txBody>
          <a:bodyPr/>
          <a:lstStyle/>
          <a:p>
            <a:r>
              <a:rPr lang="en-US" dirty="0"/>
              <a:t>File transfers (my recommendation)</a:t>
            </a:r>
            <a:endParaRPr lang="LID4096" dirty="0"/>
          </a:p>
        </p:txBody>
      </p:sp>
      <p:pic>
        <p:nvPicPr>
          <p:cNvPr id="3" name="Picture 2" descr="A computer with a drawing on the screen&#10;&#10;Description automatically generated with low confidence">
            <a:extLst>
              <a:ext uri="{FF2B5EF4-FFF2-40B4-BE49-F238E27FC236}">
                <a16:creationId xmlns:a16="http://schemas.microsoft.com/office/drawing/2014/main" id="{77AADE7D-7401-484C-944C-32477C041A1D}"/>
              </a:ext>
            </a:extLst>
          </p:cNvPr>
          <p:cNvPicPr>
            <a:picLocks noChangeAspect="1"/>
          </p:cNvPicPr>
          <p:nvPr/>
        </p:nvPicPr>
        <p:blipFill>
          <a:blip r:embed="rId2"/>
          <a:stretch>
            <a:fillRect/>
          </a:stretch>
        </p:blipFill>
        <p:spPr>
          <a:xfrm>
            <a:off x="8932875" y="3776122"/>
            <a:ext cx="2243125" cy="1824537"/>
          </a:xfrm>
          <a:prstGeom prst="rect">
            <a:avLst/>
          </a:prstGeom>
        </p:spPr>
      </p:pic>
      <p:pic>
        <p:nvPicPr>
          <p:cNvPr id="9" name="Picture 8">
            <a:extLst>
              <a:ext uri="{FF2B5EF4-FFF2-40B4-BE49-F238E27FC236}">
                <a16:creationId xmlns:a16="http://schemas.microsoft.com/office/drawing/2014/main" id="{53EA66FF-8270-4019-B2F3-B4F8EE910A5D}"/>
              </a:ext>
            </a:extLst>
          </p:cNvPr>
          <p:cNvPicPr>
            <a:picLocks noChangeAspect="1"/>
          </p:cNvPicPr>
          <p:nvPr/>
        </p:nvPicPr>
        <p:blipFill>
          <a:blip r:embed="rId3"/>
          <a:stretch>
            <a:fillRect/>
          </a:stretch>
        </p:blipFill>
        <p:spPr>
          <a:xfrm>
            <a:off x="5709212" y="1421923"/>
            <a:ext cx="2430727" cy="1368152"/>
          </a:xfrm>
          <a:prstGeom prst="rect">
            <a:avLst/>
          </a:prstGeom>
        </p:spPr>
      </p:pic>
      <p:pic>
        <p:nvPicPr>
          <p:cNvPr id="10" name="Picture 9">
            <a:extLst>
              <a:ext uri="{FF2B5EF4-FFF2-40B4-BE49-F238E27FC236}">
                <a16:creationId xmlns:a16="http://schemas.microsoft.com/office/drawing/2014/main" id="{268A8EBD-5A98-46AC-820E-3A10FD5C26C9}"/>
              </a:ext>
            </a:extLst>
          </p:cNvPr>
          <p:cNvPicPr>
            <a:picLocks noChangeAspect="1"/>
          </p:cNvPicPr>
          <p:nvPr/>
        </p:nvPicPr>
        <p:blipFill>
          <a:blip r:embed="rId4"/>
          <a:stretch>
            <a:fillRect/>
          </a:stretch>
        </p:blipFill>
        <p:spPr>
          <a:xfrm>
            <a:off x="983432" y="3807335"/>
            <a:ext cx="3472725" cy="1824537"/>
          </a:xfrm>
          <a:prstGeom prst="rect">
            <a:avLst/>
          </a:prstGeom>
        </p:spPr>
      </p:pic>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EDCD7390-7D59-4BA8-982E-917F6ACAAF15}"/>
                  </a:ext>
                </a:extLst>
              </p14:cNvPr>
              <p14:cNvContentPartPr/>
              <p14:nvPr/>
            </p14:nvContentPartPr>
            <p14:xfrm>
              <a:off x="7663468" y="2825047"/>
              <a:ext cx="1415520" cy="1415520"/>
            </p14:xfrm>
          </p:contentPart>
        </mc:Choice>
        <mc:Fallback xmlns="">
          <p:pic>
            <p:nvPicPr>
              <p:cNvPr id="12" name="Ink 11">
                <a:extLst>
                  <a:ext uri="{FF2B5EF4-FFF2-40B4-BE49-F238E27FC236}">
                    <a16:creationId xmlns:a16="http://schemas.microsoft.com/office/drawing/2014/main" id="{EDCD7390-7D59-4BA8-982E-917F6ACAAF15}"/>
                  </a:ext>
                </a:extLst>
              </p:cNvPr>
              <p:cNvPicPr/>
              <p:nvPr/>
            </p:nvPicPr>
            <p:blipFill>
              <a:blip r:embed="rId6"/>
              <a:stretch>
                <a:fillRect/>
              </a:stretch>
            </p:blipFill>
            <p:spPr>
              <a:xfrm>
                <a:off x="7654468" y="2816407"/>
                <a:ext cx="1433160" cy="1433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5" name="Ink 14">
                <a:extLst>
                  <a:ext uri="{FF2B5EF4-FFF2-40B4-BE49-F238E27FC236}">
                    <a16:creationId xmlns:a16="http://schemas.microsoft.com/office/drawing/2014/main" id="{CB21BEB1-CDE8-4267-8D16-5BAB91F69705}"/>
                  </a:ext>
                </a:extLst>
              </p14:cNvPr>
              <p14:cNvContentPartPr/>
              <p14:nvPr/>
            </p14:nvContentPartPr>
            <p14:xfrm>
              <a:off x="4634814" y="-1061483"/>
              <a:ext cx="360" cy="360"/>
            </p14:xfrm>
          </p:contentPart>
        </mc:Choice>
        <mc:Fallback xmlns="">
          <p:pic>
            <p:nvPicPr>
              <p:cNvPr id="15" name="Ink 14">
                <a:extLst>
                  <a:ext uri="{FF2B5EF4-FFF2-40B4-BE49-F238E27FC236}">
                    <a16:creationId xmlns:a16="http://schemas.microsoft.com/office/drawing/2014/main" id="{CB21BEB1-CDE8-4267-8D16-5BAB91F69705}"/>
                  </a:ext>
                </a:extLst>
              </p:cNvPr>
              <p:cNvPicPr/>
              <p:nvPr/>
            </p:nvPicPr>
            <p:blipFill>
              <a:blip r:embed="rId8"/>
              <a:stretch>
                <a:fillRect/>
              </a:stretch>
            </p:blipFill>
            <p:spPr>
              <a:xfrm>
                <a:off x="4625814" y="-1070483"/>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7" name="Ink 16">
                <a:extLst>
                  <a:ext uri="{FF2B5EF4-FFF2-40B4-BE49-F238E27FC236}">
                    <a16:creationId xmlns:a16="http://schemas.microsoft.com/office/drawing/2014/main" id="{964222F8-5FA2-4FAF-932E-3BC24D54C470}"/>
                  </a:ext>
                </a:extLst>
              </p14:cNvPr>
              <p14:cNvContentPartPr/>
              <p14:nvPr/>
            </p14:nvContentPartPr>
            <p14:xfrm>
              <a:off x="4662534" y="2949637"/>
              <a:ext cx="1586880" cy="1586880"/>
            </p14:xfrm>
          </p:contentPart>
        </mc:Choice>
        <mc:Fallback xmlns="">
          <p:pic>
            <p:nvPicPr>
              <p:cNvPr id="17" name="Ink 16">
                <a:extLst>
                  <a:ext uri="{FF2B5EF4-FFF2-40B4-BE49-F238E27FC236}">
                    <a16:creationId xmlns:a16="http://schemas.microsoft.com/office/drawing/2014/main" id="{964222F8-5FA2-4FAF-932E-3BC24D54C470}"/>
                  </a:ext>
                </a:extLst>
              </p:cNvPr>
              <p:cNvPicPr/>
              <p:nvPr/>
            </p:nvPicPr>
            <p:blipFill>
              <a:blip r:embed="rId10"/>
              <a:stretch>
                <a:fillRect/>
              </a:stretch>
            </p:blipFill>
            <p:spPr>
              <a:xfrm>
                <a:off x="4653534" y="2940997"/>
                <a:ext cx="1604520" cy="16045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8" name="Ink 17">
                <a:extLst>
                  <a:ext uri="{FF2B5EF4-FFF2-40B4-BE49-F238E27FC236}">
                    <a16:creationId xmlns:a16="http://schemas.microsoft.com/office/drawing/2014/main" id="{CBC4384C-2EF2-40A4-BBA6-D57103591484}"/>
                  </a:ext>
                </a:extLst>
              </p14:cNvPr>
              <p14:cNvContentPartPr/>
              <p14:nvPr/>
            </p14:nvContentPartPr>
            <p14:xfrm>
              <a:off x="4865934" y="4595917"/>
              <a:ext cx="4070520" cy="360"/>
            </p14:xfrm>
          </p:contentPart>
        </mc:Choice>
        <mc:Fallback xmlns="">
          <p:pic>
            <p:nvPicPr>
              <p:cNvPr id="18" name="Ink 17">
                <a:extLst>
                  <a:ext uri="{FF2B5EF4-FFF2-40B4-BE49-F238E27FC236}">
                    <a16:creationId xmlns:a16="http://schemas.microsoft.com/office/drawing/2014/main" id="{CBC4384C-2EF2-40A4-BBA6-D57103591484}"/>
                  </a:ext>
                </a:extLst>
              </p:cNvPr>
              <p:cNvPicPr/>
              <p:nvPr/>
            </p:nvPicPr>
            <p:blipFill>
              <a:blip r:embed="rId12"/>
              <a:stretch>
                <a:fillRect/>
              </a:stretch>
            </p:blipFill>
            <p:spPr>
              <a:xfrm>
                <a:off x="4857294" y="4587277"/>
                <a:ext cx="4088160" cy="18000"/>
              </a:xfrm>
              <a:prstGeom prst="rect">
                <a:avLst/>
              </a:prstGeom>
            </p:spPr>
          </p:pic>
        </mc:Fallback>
      </mc:AlternateContent>
      <p:sp>
        <p:nvSpPr>
          <p:cNvPr id="20" name="TextBox 19">
            <a:extLst>
              <a:ext uri="{FF2B5EF4-FFF2-40B4-BE49-F238E27FC236}">
                <a16:creationId xmlns:a16="http://schemas.microsoft.com/office/drawing/2014/main" id="{DC260C95-254B-4221-858E-2D093F980099}"/>
              </a:ext>
            </a:extLst>
          </p:cNvPr>
          <p:cNvSpPr txBox="1"/>
          <p:nvPr/>
        </p:nvSpPr>
        <p:spPr bwMode="auto">
          <a:xfrm>
            <a:off x="406400" y="1939893"/>
            <a:ext cx="5302812" cy="1846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rtlCol="0" anchor="ctr" anchorCtr="0" compatLnSpc="1">
            <a:prstTxWarp prst="textNoShape">
              <a:avLst/>
            </a:prstTxWarp>
            <a:spAutoFit/>
          </a:bodyPr>
          <a:lstStyle/>
          <a:p>
            <a:pPr marL="342900" indent="-342900">
              <a:buFont typeface="Arial" panose="020B0604020202020204" pitchFamily="34" charset="0"/>
              <a:buChar char="•"/>
            </a:pPr>
            <a:r>
              <a:rPr lang="en-US" dirty="0"/>
              <a:t>Blue = Data transferred via </a:t>
            </a:r>
            <a:r>
              <a:rPr lang="en-US" dirty="0" err="1"/>
              <a:t>scp</a:t>
            </a:r>
            <a:r>
              <a:rPr lang="en-US" dirty="0"/>
              <a:t>, FileZilla, WinSCP etc.</a:t>
            </a:r>
          </a:p>
          <a:p>
            <a:pPr marL="342900" indent="-342900">
              <a:buFont typeface="Arial" panose="020B0604020202020204" pitchFamily="34" charset="0"/>
              <a:buChar char="•"/>
            </a:pPr>
            <a:r>
              <a:rPr lang="en-US" dirty="0"/>
              <a:t>Green = Code transferred via GitHub remote repository</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949945049"/>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8203447-20D3-40C1-96D3-A7C3070682ED}"/>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0197D81E-F744-44AD-A9A6-74366D376091}"/>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5A8E42B9-BE69-4E1D-82D5-FE6564B42CDD}"/>
              </a:ext>
            </a:extLst>
          </p:cNvPr>
          <p:cNvSpPr>
            <a:spLocks noGrp="1"/>
          </p:cNvSpPr>
          <p:nvPr>
            <p:ph type="sldNum" sz="quarter" idx="16"/>
          </p:nvPr>
        </p:nvSpPr>
        <p:spPr/>
        <p:txBody>
          <a:bodyPr/>
          <a:lstStyle/>
          <a:p>
            <a:pPr>
              <a:defRPr/>
            </a:pPr>
            <a:fld id="{4669315E-5A66-CF44-AE5D-C333B2F730C4}" type="slidenum">
              <a:rPr lang="en-GB" smtClean="0"/>
              <a:pPr>
                <a:defRPr/>
              </a:pPr>
              <a:t>25</a:t>
            </a:fld>
            <a:endParaRPr lang="en-GB" dirty="0"/>
          </a:p>
        </p:txBody>
      </p:sp>
      <p:sp>
        <p:nvSpPr>
          <p:cNvPr id="7" name="Title 6">
            <a:extLst>
              <a:ext uri="{FF2B5EF4-FFF2-40B4-BE49-F238E27FC236}">
                <a16:creationId xmlns:a16="http://schemas.microsoft.com/office/drawing/2014/main" id="{55036423-39DF-4ADD-A386-33301ED6F975}"/>
              </a:ext>
            </a:extLst>
          </p:cNvPr>
          <p:cNvSpPr>
            <a:spLocks noGrp="1"/>
          </p:cNvSpPr>
          <p:nvPr>
            <p:ph type="title"/>
          </p:nvPr>
        </p:nvSpPr>
        <p:spPr/>
        <p:txBody>
          <a:bodyPr/>
          <a:lstStyle/>
          <a:p>
            <a:r>
              <a:rPr lang="en-US" dirty="0"/>
              <a:t>Visual studio code</a:t>
            </a:r>
            <a:endParaRPr lang="LID4096" dirty="0"/>
          </a:p>
        </p:txBody>
      </p:sp>
      <mc:AlternateContent xmlns:mc="http://schemas.openxmlformats.org/markup-compatibility/2006">
        <mc:Choice xmlns:p14="http://schemas.microsoft.com/office/powerpoint/2010/main" Requires="p14">
          <p:contentPart p14:bwMode="auto" r:id="rId2">
            <p14:nvContentPartPr>
              <p14:cNvPr id="15" name="Ink 14">
                <a:extLst>
                  <a:ext uri="{FF2B5EF4-FFF2-40B4-BE49-F238E27FC236}">
                    <a16:creationId xmlns:a16="http://schemas.microsoft.com/office/drawing/2014/main" id="{CB21BEB1-CDE8-4267-8D16-5BAB91F69705}"/>
                  </a:ext>
                </a:extLst>
              </p14:cNvPr>
              <p14:cNvContentPartPr/>
              <p14:nvPr/>
            </p14:nvContentPartPr>
            <p14:xfrm>
              <a:off x="4634814" y="-1061483"/>
              <a:ext cx="360" cy="360"/>
            </p14:xfrm>
          </p:contentPart>
        </mc:Choice>
        <mc:Fallback>
          <p:pic>
            <p:nvPicPr>
              <p:cNvPr id="15" name="Ink 14">
                <a:extLst>
                  <a:ext uri="{FF2B5EF4-FFF2-40B4-BE49-F238E27FC236}">
                    <a16:creationId xmlns:a16="http://schemas.microsoft.com/office/drawing/2014/main" id="{CB21BEB1-CDE8-4267-8D16-5BAB91F69705}"/>
                  </a:ext>
                </a:extLst>
              </p:cNvPr>
              <p:cNvPicPr/>
              <p:nvPr/>
            </p:nvPicPr>
            <p:blipFill>
              <a:blip r:embed="rId3"/>
              <a:stretch>
                <a:fillRect/>
              </a:stretch>
            </p:blipFill>
            <p:spPr>
              <a:xfrm>
                <a:off x="4625814" y="-1070483"/>
                <a:ext cx="18000" cy="18000"/>
              </a:xfrm>
              <a:prstGeom prst="rect">
                <a:avLst/>
              </a:prstGeom>
            </p:spPr>
          </p:pic>
        </mc:Fallback>
      </mc:AlternateContent>
      <p:sp>
        <p:nvSpPr>
          <p:cNvPr id="20" name="TextBox 19">
            <a:extLst>
              <a:ext uri="{FF2B5EF4-FFF2-40B4-BE49-F238E27FC236}">
                <a16:creationId xmlns:a16="http://schemas.microsoft.com/office/drawing/2014/main" id="{DC260C95-254B-4221-858E-2D093F980099}"/>
              </a:ext>
            </a:extLst>
          </p:cNvPr>
          <p:cNvSpPr txBox="1"/>
          <p:nvPr/>
        </p:nvSpPr>
        <p:spPr bwMode="auto">
          <a:xfrm>
            <a:off x="406400" y="2678556"/>
            <a:ext cx="10442128"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rtlCol="0" anchor="ctr" anchorCtr="0" compatLnSpc="1">
            <a:prstTxWarp prst="textNoShape">
              <a:avLst/>
            </a:prstTxWarp>
            <a:spAutoFit/>
          </a:bodyPr>
          <a:lstStyle/>
          <a:p>
            <a:pPr marL="342900" indent="-342900">
              <a:buFont typeface="Arial" panose="020B0604020202020204" pitchFamily="34" charset="0"/>
              <a:buChar char="•"/>
            </a:pPr>
            <a:r>
              <a:rPr lang="en-US" dirty="0"/>
              <a:t>https://docs.csc.fi/computing/webinterface/vscode/</a:t>
            </a:r>
          </a:p>
        </p:txBody>
      </p:sp>
    </p:spTree>
    <p:extLst>
      <p:ext uri="{BB962C8B-B14F-4D97-AF65-F5344CB8AC3E}">
        <p14:creationId xmlns:p14="http://schemas.microsoft.com/office/powerpoint/2010/main" val="2248642025"/>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äivämäärän paikkamerkki 4"/>
          <p:cNvSpPr>
            <a:spLocks noGrp="1"/>
          </p:cNvSpPr>
          <p:nvPr>
            <p:ph type="dt" sz="half" idx="14"/>
          </p:nvPr>
        </p:nvSpPr>
        <p:spPr/>
        <p:txBody>
          <a:bodyPr/>
          <a:lstStyle/>
          <a:p>
            <a:fld id="{D061C9FE-53D0-41E6-9A7A-05C974A3C46E}" type="datetime1">
              <a:rPr lang="en-GB" smtClean="0"/>
              <a:t>18/08/2022</a:t>
            </a:fld>
            <a:endParaRPr lang="fi-FI"/>
          </a:p>
        </p:txBody>
      </p:sp>
      <p:sp>
        <p:nvSpPr>
          <p:cNvPr id="11" name="Alatunnisteen paikkamerkki 10"/>
          <p:cNvSpPr>
            <a:spLocks noGrp="1"/>
          </p:cNvSpPr>
          <p:nvPr>
            <p:ph type="ftr" sz="quarter" idx="15"/>
          </p:nvPr>
        </p:nvSpPr>
        <p:spPr/>
        <p:txBody>
          <a:bodyPr/>
          <a:lstStyle/>
          <a:p>
            <a:r>
              <a:rPr lang="fi-FI" dirty="0"/>
              <a:t>Mikko </a:t>
            </a:r>
            <a:r>
              <a:rPr lang="fi-FI" dirty="0" err="1"/>
              <a:t>Saukkoriipi</a:t>
            </a:r>
            <a:endParaRPr lang="fi-FI" dirty="0"/>
          </a:p>
        </p:txBody>
      </p:sp>
      <p:sp>
        <p:nvSpPr>
          <p:cNvPr id="7" name="Dian numeron paikkamerkki 6"/>
          <p:cNvSpPr>
            <a:spLocks noGrp="1"/>
          </p:cNvSpPr>
          <p:nvPr>
            <p:ph type="sldNum" sz="quarter" idx="16"/>
          </p:nvPr>
        </p:nvSpPr>
        <p:spPr/>
        <p:txBody>
          <a:bodyPr/>
          <a:lstStyle/>
          <a:p>
            <a:fld id="{4669315E-5A66-CF44-AE5D-C333B2F730C4}" type="slidenum">
              <a:rPr lang="en-GB" smtClean="0"/>
              <a:pPr/>
              <a:t>26</a:t>
            </a:fld>
            <a:endParaRPr lang="en-GB"/>
          </a:p>
        </p:txBody>
      </p:sp>
      <p:sp>
        <p:nvSpPr>
          <p:cNvPr id="9" name="Otsikko 8"/>
          <p:cNvSpPr>
            <a:spLocks noGrp="1"/>
          </p:cNvSpPr>
          <p:nvPr>
            <p:ph type="ctrTitle"/>
          </p:nvPr>
        </p:nvSpPr>
        <p:spPr>
          <a:xfrm>
            <a:off x="245076" y="3645024"/>
            <a:ext cx="11701848" cy="983310"/>
          </a:xfrm>
        </p:spPr>
        <p:txBody>
          <a:bodyPr/>
          <a:lstStyle/>
          <a:p>
            <a:pPr marL="92075"/>
            <a:r>
              <a:rPr lang="en-US" sz="5400" dirty="0"/>
              <a:t>Hands-on</a:t>
            </a:r>
          </a:p>
        </p:txBody>
      </p:sp>
      <p:grpSp>
        <p:nvGrpSpPr>
          <p:cNvPr id="12" name="Ryhmä 11"/>
          <p:cNvGrpSpPr/>
          <p:nvPr/>
        </p:nvGrpSpPr>
        <p:grpSpPr bwMode="white">
          <a:xfrm>
            <a:off x="347250" y="260248"/>
            <a:ext cx="2491200" cy="2334818"/>
            <a:chOff x="1311275" y="373063"/>
            <a:chExt cx="6524625" cy="6115050"/>
          </a:xfrm>
          <a:solidFill>
            <a:schemeClr val="bg1"/>
          </a:solidFill>
        </p:grpSpPr>
        <p:sp>
          <p:nvSpPr>
            <p:cNvPr id="13" name="Rectangle 5"/>
            <p:cNvSpPr>
              <a:spLocks noChangeArrowheads="1"/>
            </p:cNvSpPr>
            <p:nvPr userDrawn="1"/>
          </p:nvSpPr>
          <p:spPr bwMode="white">
            <a:xfrm>
              <a:off x="4267200" y="5875338"/>
              <a:ext cx="609600" cy="612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4" name="Rectangle 6"/>
            <p:cNvSpPr>
              <a:spLocks noChangeArrowheads="1"/>
            </p:cNvSpPr>
            <p:nvPr userDrawn="1"/>
          </p:nvSpPr>
          <p:spPr bwMode="white">
            <a:xfrm>
              <a:off x="4267200" y="373063"/>
              <a:ext cx="609600" cy="609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i-FI"/>
            </a:p>
          </p:txBody>
        </p:sp>
        <p:sp>
          <p:nvSpPr>
            <p:cNvPr id="15" name="Freeform 7"/>
            <p:cNvSpPr>
              <a:spLocks noEditPoints="1"/>
            </p:cNvSpPr>
            <p:nvPr userDrawn="1"/>
          </p:nvSpPr>
          <p:spPr bwMode="white">
            <a:xfrm>
              <a:off x="1311275" y="1436688"/>
              <a:ext cx="6524625" cy="4152900"/>
            </a:xfrm>
            <a:custGeom>
              <a:avLst/>
              <a:gdLst>
                <a:gd name="T0" fmla="*/ 3947 w 4110"/>
                <a:gd name="T1" fmla="*/ 1670 h 2616"/>
                <a:gd name="T2" fmla="*/ 3459 w 4110"/>
                <a:gd name="T3" fmla="*/ 1403 h 2616"/>
                <a:gd name="T4" fmla="*/ 3294 w 4110"/>
                <a:gd name="T5" fmla="*/ 1199 h 2616"/>
                <a:gd name="T6" fmla="*/ 3062 w 4110"/>
                <a:gd name="T7" fmla="*/ 1048 h 2616"/>
                <a:gd name="T8" fmla="*/ 2897 w 4110"/>
                <a:gd name="T9" fmla="*/ 789 h 2616"/>
                <a:gd name="T10" fmla="*/ 2734 w 4110"/>
                <a:gd name="T11" fmla="*/ 314 h 2616"/>
                <a:gd name="T12" fmla="*/ 2417 w 4110"/>
                <a:gd name="T13" fmla="*/ 63 h 2616"/>
                <a:gd name="T14" fmla="*/ 2077 w 4110"/>
                <a:gd name="T15" fmla="*/ 19 h 2616"/>
                <a:gd name="T16" fmla="*/ 2204 w 4110"/>
                <a:gd name="T17" fmla="*/ 197 h 2616"/>
                <a:gd name="T18" fmla="*/ 2175 w 4110"/>
                <a:gd name="T19" fmla="*/ 357 h 2616"/>
                <a:gd name="T20" fmla="*/ 2041 w 4110"/>
                <a:gd name="T21" fmla="*/ 433 h 2616"/>
                <a:gd name="T22" fmla="*/ 1818 w 4110"/>
                <a:gd name="T23" fmla="*/ 362 h 2616"/>
                <a:gd name="T24" fmla="*/ 1518 w 4110"/>
                <a:gd name="T25" fmla="*/ 159 h 2616"/>
                <a:gd name="T26" fmla="*/ 1213 w 4110"/>
                <a:gd name="T27" fmla="*/ 130 h 2616"/>
                <a:gd name="T28" fmla="*/ 1198 w 4110"/>
                <a:gd name="T29" fmla="*/ 209 h 2616"/>
                <a:gd name="T30" fmla="*/ 1401 w 4110"/>
                <a:gd name="T31" fmla="*/ 481 h 2616"/>
                <a:gd name="T32" fmla="*/ 1555 w 4110"/>
                <a:gd name="T33" fmla="*/ 708 h 2616"/>
                <a:gd name="T34" fmla="*/ 1672 w 4110"/>
                <a:gd name="T35" fmla="*/ 796 h 2616"/>
                <a:gd name="T36" fmla="*/ 1405 w 4110"/>
                <a:gd name="T37" fmla="*/ 787 h 2616"/>
                <a:gd name="T38" fmla="*/ 1102 w 4110"/>
                <a:gd name="T39" fmla="*/ 558 h 2616"/>
                <a:gd name="T40" fmla="*/ 821 w 4110"/>
                <a:gd name="T41" fmla="*/ 395 h 2616"/>
                <a:gd name="T42" fmla="*/ 531 w 4110"/>
                <a:gd name="T43" fmla="*/ 426 h 2616"/>
                <a:gd name="T44" fmla="*/ 748 w 4110"/>
                <a:gd name="T45" fmla="*/ 537 h 2616"/>
                <a:gd name="T46" fmla="*/ 762 w 4110"/>
                <a:gd name="T47" fmla="*/ 704 h 2616"/>
                <a:gd name="T48" fmla="*/ 608 w 4110"/>
                <a:gd name="T49" fmla="*/ 689 h 2616"/>
                <a:gd name="T50" fmla="*/ 387 w 4110"/>
                <a:gd name="T51" fmla="*/ 529 h 2616"/>
                <a:gd name="T52" fmla="*/ 103 w 4110"/>
                <a:gd name="T53" fmla="*/ 499 h 2616"/>
                <a:gd name="T54" fmla="*/ 157 w 4110"/>
                <a:gd name="T55" fmla="*/ 597 h 2616"/>
                <a:gd name="T56" fmla="*/ 397 w 4110"/>
                <a:gd name="T57" fmla="*/ 913 h 2616"/>
                <a:gd name="T58" fmla="*/ 578 w 4110"/>
                <a:gd name="T59" fmla="*/ 1190 h 2616"/>
                <a:gd name="T60" fmla="*/ 954 w 4110"/>
                <a:gd name="T61" fmla="*/ 1253 h 2616"/>
                <a:gd name="T62" fmla="*/ 1184 w 4110"/>
                <a:gd name="T63" fmla="*/ 1316 h 2616"/>
                <a:gd name="T64" fmla="*/ 1250 w 4110"/>
                <a:gd name="T65" fmla="*/ 1526 h 2616"/>
                <a:gd name="T66" fmla="*/ 1365 w 4110"/>
                <a:gd name="T67" fmla="*/ 1691 h 2616"/>
                <a:gd name="T68" fmla="*/ 1601 w 4110"/>
                <a:gd name="T69" fmla="*/ 1766 h 2616"/>
                <a:gd name="T70" fmla="*/ 1384 w 4110"/>
                <a:gd name="T71" fmla="*/ 1823 h 2616"/>
                <a:gd name="T72" fmla="*/ 965 w 4110"/>
                <a:gd name="T73" fmla="*/ 1706 h 2616"/>
                <a:gd name="T74" fmla="*/ 971 w 4110"/>
                <a:gd name="T75" fmla="*/ 1890 h 2616"/>
                <a:gd name="T76" fmla="*/ 1173 w 4110"/>
                <a:gd name="T77" fmla="*/ 2136 h 2616"/>
                <a:gd name="T78" fmla="*/ 1534 w 4110"/>
                <a:gd name="T79" fmla="*/ 2226 h 2616"/>
                <a:gd name="T80" fmla="*/ 1883 w 4110"/>
                <a:gd name="T81" fmla="*/ 2182 h 2616"/>
                <a:gd name="T82" fmla="*/ 1985 w 4110"/>
                <a:gd name="T83" fmla="*/ 2299 h 2616"/>
                <a:gd name="T84" fmla="*/ 2154 w 4110"/>
                <a:gd name="T85" fmla="*/ 2418 h 2616"/>
                <a:gd name="T86" fmla="*/ 2476 w 4110"/>
                <a:gd name="T87" fmla="*/ 2413 h 2616"/>
                <a:gd name="T88" fmla="*/ 2797 w 4110"/>
                <a:gd name="T89" fmla="*/ 2585 h 2616"/>
                <a:gd name="T90" fmla="*/ 2803 w 4110"/>
                <a:gd name="T91" fmla="*/ 2395 h 2616"/>
                <a:gd name="T92" fmla="*/ 2594 w 4110"/>
                <a:gd name="T93" fmla="*/ 2119 h 2616"/>
                <a:gd name="T94" fmla="*/ 2403 w 4110"/>
                <a:gd name="T95" fmla="*/ 1960 h 2616"/>
                <a:gd name="T96" fmla="*/ 2426 w 4110"/>
                <a:gd name="T97" fmla="*/ 1890 h 2616"/>
                <a:gd name="T98" fmla="*/ 2663 w 4110"/>
                <a:gd name="T99" fmla="*/ 1996 h 2616"/>
                <a:gd name="T100" fmla="*/ 3012 w 4110"/>
                <a:gd name="T101" fmla="*/ 2088 h 2616"/>
                <a:gd name="T102" fmla="*/ 3156 w 4110"/>
                <a:gd name="T103" fmla="*/ 2125 h 2616"/>
                <a:gd name="T104" fmla="*/ 3035 w 4110"/>
                <a:gd name="T105" fmla="*/ 1900 h 2616"/>
                <a:gd name="T106" fmla="*/ 2837 w 4110"/>
                <a:gd name="T107" fmla="*/ 1698 h 2616"/>
                <a:gd name="T108" fmla="*/ 3185 w 4110"/>
                <a:gd name="T109" fmla="*/ 1746 h 2616"/>
                <a:gd name="T110" fmla="*/ 3440 w 4110"/>
                <a:gd name="T111" fmla="*/ 1741 h 2616"/>
                <a:gd name="T112" fmla="*/ 3596 w 4110"/>
                <a:gd name="T113" fmla="*/ 1842 h 2616"/>
                <a:gd name="T114" fmla="*/ 3951 w 4110"/>
                <a:gd name="T115" fmla="*/ 1816 h 2616"/>
                <a:gd name="T116" fmla="*/ 2246 w 4110"/>
                <a:gd name="T117" fmla="*/ 1449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10" h="2616">
                  <a:moveTo>
                    <a:pt x="4110" y="1887"/>
                  </a:moveTo>
                  <a:lnTo>
                    <a:pt x="4095" y="1858"/>
                  </a:lnTo>
                  <a:lnTo>
                    <a:pt x="4080" y="1829"/>
                  </a:lnTo>
                  <a:lnTo>
                    <a:pt x="4062" y="1802"/>
                  </a:lnTo>
                  <a:lnTo>
                    <a:pt x="4045" y="1777"/>
                  </a:lnTo>
                  <a:lnTo>
                    <a:pt x="4028" y="1754"/>
                  </a:lnTo>
                  <a:lnTo>
                    <a:pt x="4009" y="1731"/>
                  </a:lnTo>
                  <a:lnTo>
                    <a:pt x="3989" y="1710"/>
                  </a:lnTo>
                  <a:lnTo>
                    <a:pt x="3968" y="1689"/>
                  </a:lnTo>
                  <a:lnTo>
                    <a:pt x="3947" y="1670"/>
                  </a:lnTo>
                  <a:lnTo>
                    <a:pt x="3926" y="1652"/>
                  </a:lnTo>
                  <a:lnTo>
                    <a:pt x="3903" y="1635"/>
                  </a:lnTo>
                  <a:lnTo>
                    <a:pt x="3882" y="1618"/>
                  </a:lnTo>
                  <a:lnTo>
                    <a:pt x="3834" y="1589"/>
                  </a:lnTo>
                  <a:lnTo>
                    <a:pt x="3788" y="1560"/>
                  </a:lnTo>
                  <a:lnTo>
                    <a:pt x="3690" y="1512"/>
                  </a:lnTo>
                  <a:lnTo>
                    <a:pt x="3594" y="1468"/>
                  </a:lnTo>
                  <a:lnTo>
                    <a:pt x="3548" y="1447"/>
                  </a:lnTo>
                  <a:lnTo>
                    <a:pt x="3504" y="1426"/>
                  </a:lnTo>
                  <a:lnTo>
                    <a:pt x="3459" y="1403"/>
                  </a:lnTo>
                  <a:lnTo>
                    <a:pt x="3419" y="1378"/>
                  </a:lnTo>
                  <a:lnTo>
                    <a:pt x="3402" y="1364"/>
                  </a:lnTo>
                  <a:lnTo>
                    <a:pt x="3385" y="1351"/>
                  </a:lnTo>
                  <a:lnTo>
                    <a:pt x="3369" y="1336"/>
                  </a:lnTo>
                  <a:lnTo>
                    <a:pt x="3356" y="1318"/>
                  </a:lnTo>
                  <a:lnTo>
                    <a:pt x="3342" y="1299"/>
                  </a:lnTo>
                  <a:lnTo>
                    <a:pt x="3331" y="1282"/>
                  </a:lnTo>
                  <a:lnTo>
                    <a:pt x="3319" y="1263"/>
                  </a:lnTo>
                  <a:lnTo>
                    <a:pt x="3310" y="1242"/>
                  </a:lnTo>
                  <a:lnTo>
                    <a:pt x="3294" y="1199"/>
                  </a:lnTo>
                  <a:lnTo>
                    <a:pt x="3281" y="1157"/>
                  </a:lnTo>
                  <a:lnTo>
                    <a:pt x="3271" y="1115"/>
                  </a:lnTo>
                  <a:lnTo>
                    <a:pt x="3264" y="1073"/>
                  </a:lnTo>
                  <a:lnTo>
                    <a:pt x="3223" y="1076"/>
                  </a:lnTo>
                  <a:lnTo>
                    <a:pt x="3179" y="1076"/>
                  </a:lnTo>
                  <a:lnTo>
                    <a:pt x="3156" y="1075"/>
                  </a:lnTo>
                  <a:lnTo>
                    <a:pt x="3133" y="1071"/>
                  </a:lnTo>
                  <a:lnTo>
                    <a:pt x="3110" y="1065"/>
                  </a:lnTo>
                  <a:lnTo>
                    <a:pt x="3087" y="1057"/>
                  </a:lnTo>
                  <a:lnTo>
                    <a:pt x="3062" y="1048"/>
                  </a:lnTo>
                  <a:lnTo>
                    <a:pt x="3039" y="1034"/>
                  </a:lnTo>
                  <a:lnTo>
                    <a:pt x="3018" y="1019"/>
                  </a:lnTo>
                  <a:lnTo>
                    <a:pt x="2997" y="1000"/>
                  </a:lnTo>
                  <a:lnTo>
                    <a:pt x="2976" y="979"/>
                  </a:lnTo>
                  <a:lnTo>
                    <a:pt x="2956" y="952"/>
                  </a:lnTo>
                  <a:lnTo>
                    <a:pt x="2939" y="921"/>
                  </a:lnTo>
                  <a:lnTo>
                    <a:pt x="2924" y="886"/>
                  </a:lnTo>
                  <a:lnTo>
                    <a:pt x="2912" y="856"/>
                  </a:lnTo>
                  <a:lnTo>
                    <a:pt x="2905" y="823"/>
                  </a:lnTo>
                  <a:lnTo>
                    <a:pt x="2897" y="789"/>
                  </a:lnTo>
                  <a:lnTo>
                    <a:pt x="2889" y="752"/>
                  </a:lnTo>
                  <a:lnTo>
                    <a:pt x="2874" y="675"/>
                  </a:lnTo>
                  <a:lnTo>
                    <a:pt x="2857" y="593"/>
                  </a:lnTo>
                  <a:lnTo>
                    <a:pt x="2845" y="550"/>
                  </a:lnTo>
                  <a:lnTo>
                    <a:pt x="2834" y="508"/>
                  </a:lnTo>
                  <a:lnTo>
                    <a:pt x="2816" y="464"/>
                  </a:lnTo>
                  <a:lnTo>
                    <a:pt x="2797" y="422"/>
                  </a:lnTo>
                  <a:lnTo>
                    <a:pt x="2776" y="378"/>
                  </a:lnTo>
                  <a:lnTo>
                    <a:pt x="2749" y="335"/>
                  </a:lnTo>
                  <a:lnTo>
                    <a:pt x="2734" y="314"/>
                  </a:lnTo>
                  <a:lnTo>
                    <a:pt x="2718" y="293"/>
                  </a:lnTo>
                  <a:lnTo>
                    <a:pt x="2701" y="272"/>
                  </a:lnTo>
                  <a:lnTo>
                    <a:pt x="2682" y="251"/>
                  </a:lnTo>
                  <a:lnTo>
                    <a:pt x="2647" y="216"/>
                  </a:lnTo>
                  <a:lnTo>
                    <a:pt x="2611" y="184"/>
                  </a:lnTo>
                  <a:lnTo>
                    <a:pt x="2572" y="153"/>
                  </a:lnTo>
                  <a:lnTo>
                    <a:pt x="2534" y="126"/>
                  </a:lnTo>
                  <a:lnTo>
                    <a:pt x="2496" y="101"/>
                  </a:lnTo>
                  <a:lnTo>
                    <a:pt x="2457" y="80"/>
                  </a:lnTo>
                  <a:lnTo>
                    <a:pt x="2417" y="63"/>
                  </a:lnTo>
                  <a:lnTo>
                    <a:pt x="2377" y="46"/>
                  </a:lnTo>
                  <a:lnTo>
                    <a:pt x="2336" y="32"/>
                  </a:lnTo>
                  <a:lnTo>
                    <a:pt x="2296" y="21"/>
                  </a:lnTo>
                  <a:lnTo>
                    <a:pt x="2256" y="13"/>
                  </a:lnTo>
                  <a:lnTo>
                    <a:pt x="2215" y="5"/>
                  </a:lnTo>
                  <a:lnTo>
                    <a:pt x="2175" y="1"/>
                  </a:lnTo>
                  <a:lnTo>
                    <a:pt x="2135" y="0"/>
                  </a:lnTo>
                  <a:lnTo>
                    <a:pt x="2094" y="0"/>
                  </a:lnTo>
                  <a:lnTo>
                    <a:pt x="2054" y="1"/>
                  </a:lnTo>
                  <a:lnTo>
                    <a:pt x="2077" y="19"/>
                  </a:lnTo>
                  <a:lnTo>
                    <a:pt x="2098" y="34"/>
                  </a:lnTo>
                  <a:lnTo>
                    <a:pt x="2117" y="51"/>
                  </a:lnTo>
                  <a:lnTo>
                    <a:pt x="2135" y="71"/>
                  </a:lnTo>
                  <a:lnTo>
                    <a:pt x="2150" y="88"/>
                  </a:lnTo>
                  <a:lnTo>
                    <a:pt x="2163" y="105"/>
                  </a:lnTo>
                  <a:lnTo>
                    <a:pt x="2175" y="124"/>
                  </a:lnTo>
                  <a:lnTo>
                    <a:pt x="2185" y="142"/>
                  </a:lnTo>
                  <a:lnTo>
                    <a:pt x="2192" y="161"/>
                  </a:lnTo>
                  <a:lnTo>
                    <a:pt x="2200" y="178"/>
                  </a:lnTo>
                  <a:lnTo>
                    <a:pt x="2204" y="197"/>
                  </a:lnTo>
                  <a:lnTo>
                    <a:pt x="2208" y="215"/>
                  </a:lnTo>
                  <a:lnTo>
                    <a:pt x="2210" y="232"/>
                  </a:lnTo>
                  <a:lnTo>
                    <a:pt x="2210" y="249"/>
                  </a:lnTo>
                  <a:lnTo>
                    <a:pt x="2208" y="266"/>
                  </a:lnTo>
                  <a:lnTo>
                    <a:pt x="2206" y="284"/>
                  </a:lnTo>
                  <a:lnTo>
                    <a:pt x="2202" y="299"/>
                  </a:lnTo>
                  <a:lnTo>
                    <a:pt x="2198" y="314"/>
                  </a:lnTo>
                  <a:lnTo>
                    <a:pt x="2190" y="330"/>
                  </a:lnTo>
                  <a:lnTo>
                    <a:pt x="2183" y="343"/>
                  </a:lnTo>
                  <a:lnTo>
                    <a:pt x="2175" y="357"/>
                  </a:lnTo>
                  <a:lnTo>
                    <a:pt x="2165" y="370"/>
                  </a:lnTo>
                  <a:lnTo>
                    <a:pt x="2156" y="382"/>
                  </a:lnTo>
                  <a:lnTo>
                    <a:pt x="2144" y="391"/>
                  </a:lnTo>
                  <a:lnTo>
                    <a:pt x="2131" y="401"/>
                  </a:lnTo>
                  <a:lnTo>
                    <a:pt x="2117" y="410"/>
                  </a:lnTo>
                  <a:lnTo>
                    <a:pt x="2104" y="418"/>
                  </a:lnTo>
                  <a:lnTo>
                    <a:pt x="2089" y="424"/>
                  </a:lnTo>
                  <a:lnTo>
                    <a:pt x="2073" y="428"/>
                  </a:lnTo>
                  <a:lnTo>
                    <a:pt x="2058" y="431"/>
                  </a:lnTo>
                  <a:lnTo>
                    <a:pt x="2041" y="433"/>
                  </a:lnTo>
                  <a:lnTo>
                    <a:pt x="2023" y="435"/>
                  </a:lnTo>
                  <a:lnTo>
                    <a:pt x="1998" y="433"/>
                  </a:lnTo>
                  <a:lnTo>
                    <a:pt x="1975" y="431"/>
                  </a:lnTo>
                  <a:lnTo>
                    <a:pt x="1954" y="428"/>
                  </a:lnTo>
                  <a:lnTo>
                    <a:pt x="1933" y="422"/>
                  </a:lnTo>
                  <a:lnTo>
                    <a:pt x="1912" y="414"/>
                  </a:lnTo>
                  <a:lnTo>
                    <a:pt x="1893" y="407"/>
                  </a:lnTo>
                  <a:lnTo>
                    <a:pt x="1874" y="397"/>
                  </a:lnTo>
                  <a:lnTo>
                    <a:pt x="1854" y="385"/>
                  </a:lnTo>
                  <a:lnTo>
                    <a:pt x="1818" y="362"/>
                  </a:lnTo>
                  <a:lnTo>
                    <a:pt x="1781" y="335"/>
                  </a:lnTo>
                  <a:lnTo>
                    <a:pt x="1747" y="307"/>
                  </a:lnTo>
                  <a:lnTo>
                    <a:pt x="1710" y="278"/>
                  </a:lnTo>
                  <a:lnTo>
                    <a:pt x="1672" y="247"/>
                  </a:lnTo>
                  <a:lnTo>
                    <a:pt x="1632" y="220"/>
                  </a:lnTo>
                  <a:lnTo>
                    <a:pt x="1610" y="207"/>
                  </a:lnTo>
                  <a:lnTo>
                    <a:pt x="1589" y="193"/>
                  </a:lnTo>
                  <a:lnTo>
                    <a:pt x="1566" y="180"/>
                  </a:lnTo>
                  <a:lnTo>
                    <a:pt x="1543" y="168"/>
                  </a:lnTo>
                  <a:lnTo>
                    <a:pt x="1518" y="159"/>
                  </a:lnTo>
                  <a:lnTo>
                    <a:pt x="1491" y="149"/>
                  </a:lnTo>
                  <a:lnTo>
                    <a:pt x="1465" y="142"/>
                  </a:lnTo>
                  <a:lnTo>
                    <a:pt x="1436" y="134"/>
                  </a:lnTo>
                  <a:lnTo>
                    <a:pt x="1405" y="128"/>
                  </a:lnTo>
                  <a:lnTo>
                    <a:pt x="1374" y="124"/>
                  </a:lnTo>
                  <a:lnTo>
                    <a:pt x="1342" y="120"/>
                  </a:lnTo>
                  <a:lnTo>
                    <a:pt x="1305" y="120"/>
                  </a:lnTo>
                  <a:lnTo>
                    <a:pt x="1273" y="120"/>
                  </a:lnTo>
                  <a:lnTo>
                    <a:pt x="1242" y="124"/>
                  </a:lnTo>
                  <a:lnTo>
                    <a:pt x="1213" y="130"/>
                  </a:lnTo>
                  <a:lnTo>
                    <a:pt x="1184" y="138"/>
                  </a:lnTo>
                  <a:lnTo>
                    <a:pt x="1159" y="147"/>
                  </a:lnTo>
                  <a:lnTo>
                    <a:pt x="1134" y="157"/>
                  </a:lnTo>
                  <a:lnTo>
                    <a:pt x="1113" y="168"/>
                  </a:lnTo>
                  <a:lnTo>
                    <a:pt x="1092" y="180"/>
                  </a:lnTo>
                  <a:lnTo>
                    <a:pt x="1113" y="182"/>
                  </a:lnTo>
                  <a:lnTo>
                    <a:pt x="1130" y="186"/>
                  </a:lnTo>
                  <a:lnTo>
                    <a:pt x="1150" y="192"/>
                  </a:lnTo>
                  <a:lnTo>
                    <a:pt x="1167" y="195"/>
                  </a:lnTo>
                  <a:lnTo>
                    <a:pt x="1198" y="209"/>
                  </a:lnTo>
                  <a:lnTo>
                    <a:pt x="1226" y="224"/>
                  </a:lnTo>
                  <a:lnTo>
                    <a:pt x="1251" y="243"/>
                  </a:lnTo>
                  <a:lnTo>
                    <a:pt x="1274" y="264"/>
                  </a:lnTo>
                  <a:lnTo>
                    <a:pt x="1296" y="286"/>
                  </a:lnTo>
                  <a:lnTo>
                    <a:pt x="1315" y="311"/>
                  </a:lnTo>
                  <a:lnTo>
                    <a:pt x="1332" y="337"/>
                  </a:lnTo>
                  <a:lnTo>
                    <a:pt x="1347" y="364"/>
                  </a:lnTo>
                  <a:lnTo>
                    <a:pt x="1363" y="391"/>
                  </a:lnTo>
                  <a:lnTo>
                    <a:pt x="1376" y="422"/>
                  </a:lnTo>
                  <a:lnTo>
                    <a:pt x="1401" y="481"/>
                  </a:lnTo>
                  <a:lnTo>
                    <a:pt x="1426" y="541"/>
                  </a:lnTo>
                  <a:lnTo>
                    <a:pt x="1436" y="564"/>
                  </a:lnTo>
                  <a:lnTo>
                    <a:pt x="1447" y="585"/>
                  </a:lnTo>
                  <a:lnTo>
                    <a:pt x="1461" y="606"/>
                  </a:lnTo>
                  <a:lnTo>
                    <a:pt x="1474" y="625"/>
                  </a:lnTo>
                  <a:lnTo>
                    <a:pt x="1488" y="645"/>
                  </a:lnTo>
                  <a:lnTo>
                    <a:pt x="1503" y="662"/>
                  </a:lnTo>
                  <a:lnTo>
                    <a:pt x="1520" y="677"/>
                  </a:lnTo>
                  <a:lnTo>
                    <a:pt x="1538" y="693"/>
                  </a:lnTo>
                  <a:lnTo>
                    <a:pt x="1555" y="708"/>
                  </a:lnTo>
                  <a:lnTo>
                    <a:pt x="1576" y="721"/>
                  </a:lnTo>
                  <a:lnTo>
                    <a:pt x="1595" y="733"/>
                  </a:lnTo>
                  <a:lnTo>
                    <a:pt x="1616" y="744"/>
                  </a:lnTo>
                  <a:lnTo>
                    <a:pt x="1639" y="754"/>
                  </a:lnTo>
                  <a:lnTo>
                    <a:pt x="1662" y="764"/>
                  </a:lnTo>
                  <a:lnTo>
                    <a:pt x="1687" y="771"/>
                  </a:lnTo>
                  <a:lnTo>
                    <a:pt x="1714" y="779"/>
                  </a:lnTo>
                  <a:lnTo>
                    <a:pt x="1703" y="785"/>
                  </a:lnTo>
                  <a:lnTo>
                    <a:pt x="1687" y="790"/>
                  </a:lnTo>
                  <a:lnTo>
                    <a:pt x="1672" y="796"/>
                  </a:lnTo>
                  <a:lnTo>
                    <a:pt x="1651" y="802"/>
                  </a:lnTo>
                  <a:lnTo>
                    <a:pt x="1630" y="806"/>
                  </a:lnTo>
                  <a:lnTo>
                    <a:pt x="1605" y="810"/>
                  </a:lnTo>
                  <a:lnTo>
                    <a:pt x="1578" y="812"/>
                  </a:lnTo>
                  <a:lnTo>
                    <a:pt x="1551" y="812"/>
                  </a:lnTo>
                  <a:lnTo>
                    <a:pt x="1518" y="812"/>
                  </a:lnTo>
                  <a:lnTo>
                    <a:pt x="1490" y="808"/>
                  </a:lnTo>
                  <a:lnTo>
                    <a:pt x="1461" y="802"/>
                  </a:lnTo>
                  <a:lnTo>
                    <a:pt x="1432" y="796"/>
                  </a:lnTo>
                  <a:lnTo>
                    <a:pt x="1405" y="787"/>
                  </a:lnTo>
                  <a:lnTo>
                    <a:pt x="1378" y="777"/>
                  </a:lnTo>
                  <a:lnTo>
                    <a:pt x="1353" y="765"/>
                  </a:lnTo>
                  <a:lnTo>
                    <a:pt x="1328" y="752"/>
                  </a:lnTo>
                  <a:lnTo>
                    <a:pt x="1303" y="737"/>
                  </a:lnTo>
                  <a:lnTo>
                    <a:pt x="1280" y="721"/>
                  </a:lnTo>
                  <a:lnTo>
                    <a:pt x="1257" y="702"/>
                  </a:lnTo>
                  <a:lnTo>
                    <a:pt x="1234" y="685"/>
                  </a:lnTo>
                  <a:lnTo>
                    <a:pt x="1188" y="643"/>
                  </a:lnTo>
                  <a:lnTo>
                    <a:pt x="1142" y="598"/>
                  </a:lnTo>
                  <a:lnTo>
                    <a:pt x="1102" y="558"/>
                  </a:lnTo>
                  <a:lnTo>
                    <a:pt x="1059" y="518"/>
                  </a:lnTo>
                  <a:lnTo>
                    <a:pt x="1036" y="501"/>
                  </a:lnTo>
                  <a:lnTo>
                    <a:pt x="1013" y="483"/>
                  </a:lnTo>
                  <a:lnTo>
                    <a:pt x="990" y="466"/>
                  </a:lnTo>
                  <a:lnTo>
                    <a:pt x="965" y="451"/>
                  </a:lnTo>
                  <a:lnTo>
                    <a:pt x="938" y="435"/>
                  </a:lnTo>
                  <a:lnTo>
                    <a:pt x="912" y="424"/>
                  </a:lnTo>
                  <a:lnTo>
                    <a:pt x="883" y="412"/>
                  </a:lnTo>
                  <a:lnTo>
                    <a:pt x="854" y="403"/>
                  </a:lnTo>
                  <a:lnTo>
                    <a:pt x="821" y="395"/>
                  </a:lnTo>
                  <a:lnTo>
                    <a:pt x="789" y="389"/>
                  </a:lnTo>
                  <a:lnTo>
                    <a:pt x="754" y="385"/>
                  </a:lnTo>
                  <a:lnTo>
                    <a:pt x="718" y="385"/>
                  </a:lnTo>
                  <a:lnTo>
                    <a:pt x="683" y="385"/>
                  </a:lnTo>
                  <a:lnTo>
                    <a:pt x="649" y="389"/>
                  </a:lnTo>
                  <a:lnTo>
                    <a:pt x="620" y="395"/>
                  </a:lnTo>
                  <a:lnTo>
                    <a:pt x="591" y="403"/>
                  </a:lnTo>
                  <a:lnTo>
                    <a:pt x="568" y="410"/>
                  </a:lnTo>
                  <a:lnTo>
                    <a:pt x="547" y="418"/>
                  </a:lnTo>
                  <a:lnTo>
                    <a:pt x="531" y="426"/>
                  </a:lnTo>
                  <a:lnTo>
                    <a:pt x="520" y="433"/>
                  </a:lnTo>
                  <a:lnTo>
                    <a:pt x="562" y="441"/>
                  </a:lnTo>
                  <a:lnTo>
                    <a:pt x="608" y="455"/>
                  </a:lnTo>
                  <a:lnTo>
                    <a:pt x="631" y="464"/>
                  </a:lnTo>
                  <a:lnTo>
                    <a:pt x="652" y="474"/>
                  </a:lnTo>
                  <a:lnTo>
                    <a:pt x="675" y="483"/>
                  </a:lnTo>
                  <a:lnTo>
                    <a:pt x="695" y="495"/>
                  </a:lnTo>
                  <a:lnTo>
                    <a:pt x="716" y="508"/>
                  </a:lnTo>
                  <a:lnTo>
                    <a:pt x="733" y="522"/>
                  </a:lnTo>
                  <a:lnTo>
                    <a:pt x="748" y="537"/>
                  </a:lnTo>
                  <a:lnTo>
                    <a:pt x="764" y="554"/>
                  </a:lnTo>
                  <a:lnTo>
                    <a:pt x="773" y="572"/>
                  </a:lnTo>
                  <a:lnTo>
                    <a:pt x="783" y="591"/>
                  </a:lnTo>
                  <a:lnTo>
                    <a:pt x="789" y="610"/>
                  </a:lnTo>
                  <a:lnTo>
                    <a:pt x="791" y="631"/>
                  </a:lnTo>
                  <a:lnTo>
                    <a:pt x="789" y="648"/>
                  </a:lnTo>
                  <a:lnTo>
                    <a:pt x="785" y="666"/>
                  </a:lnTo>
                  <a:lnTo>
                    <a:pt x="779" y="679"/>
                  </a:lnTo>
                  <a:lnTo>
                    <a:pt x="771" y="693"/>
                  </a:lnTo>
                  <a:lnTo>
                    <a:pt x="762" y="704"/>
                  </a:lnTo>
                  <a:lnTo>
                    <a:pt x="750" y="714"/>
                  </a:lnTo>
                  <a:lnTo>
                    <a:pt x="739" y="719"/>
                  </a:lnTo>
                  <a:lnTo>
                    <a:pt x="723" y="725"/>
                  </a:lnTo>
                  <a:lnTo>
                    <a:pt x="710" y="727"/>
                  </a:lnTo>
                  <a:lnTo>
                    <a:pt x="693" y="727"/>
                  </a:lnTo>
                  <a:lnTo>
                    <a:pt x="677" y="725"/>
                  </a:lnTo>
                  <a:lnTo>
                    <a:pt x="660" y="721"/>
                  </a:lnTo>
                  <a:lnTo>
                    <a:pt x="643" y="714"/>
                  </a:lnTo>
                  <a:lnTo>
                    <a:pt x="626" y="702"/>
                  </a:lnTo>
                  <a:lnTo>
                    <a:pt x="608" y="689"/>
                  </a:lnTo>
                  <a:lnTo>
                    <a:pt x="591" y="673"/>
                  </a:lnTo>
                  <a:lnTo>
                    <a:pt x="572" y="654"/>
                  </a:lnTo>
                  <a:lnTo>
                    <a:pt x="553" y="635"/>
                  </a:lnTo>
                  <a:lnTo>
                    <a:pt x="531" y="618"/>
                  </a:lnTo>
                  <a:lnTo>
                    <a:pt x="508" y="600"/>
                  </a:lnTo>
                  <a:lnTo>
                    <a:pt x="485" y="583"/>
                  </a:lnTo>
                  <a:lnTo>
                    <a:pt x="462" y="568"/>
                  </a:lnTo>
                  <a:lnTo>
                    <a:pt x="439" y="554"/>
                  </a:lnTo>
                  <a:lnTo>
                    <a:pt x="414" y="541"/>
                  </a:lnTo>
                  <a:lnTo>
                    <a:pt x="387" y="529"/>
                  </a:lnTo>
                  <a:lnTo>
                    <a:pt x="361" y="520"/>
                  </a:lnTo>
                  <a:lnTo>
                    <a:pt x="334" y="510"/>
                  </a:lnTo>
                  <a:lnTo>
                    <a:pt x="307" y="503"/>
                  </a:lnTo>
                  <a:lnTo>
                    <a:pt x="278" y="497"/>
                  </a:lnTo>
                  <a:lnTo>
                    <a:pt x="249" y="491"/>
                  </a:lnTo>
                  <a:lnTo>
                    <a:pt x="220" y="489"/>
                  </a:lnTo>
                  <a:lnTo>
                    <a:pt x="192" y="489"/>
                  </a:lnTo>
                  <a:lnTo>
                    <a:pt x="161" y="489"/>
                  </a:lnTo>
                  <a:lnTo>
                    <a:pt x="132" y="493"/>
                  </a:lnTo>
                  <a:lnTo>
                    <a:pt x="103" y="499"/>
                  </a:lnTo>
                  <a:lnTo>
                    <a:pt x="78" y="504"/>
                  </a:lnTo>
                  <a:lnTo>
                    <a:pt x="53" y="514"/>
                  </a:lnTo>
                  <a:lnTo>
                    <a:pt x="32" y="524"/>
                  </a:lnTo>
                  <a:lnTo>
                    <a:pt x="13" y="535"/>
                  </a:lnTo>
                  <a:lnTo>
                    <a:pt x="0" y="547"/>
                  </a:lnTo>
                  <a:lnTo>
                    <a:pt x="34" y="550"/>
                  </a:lnTo>
                  <a:lnTo>
                    <a:pt x="67" y="558"/>
                  </a:lnTo>
                  <a:lnTo>
                    <a:pt x="98" y="570"/>
                  </a:lnTo>
                  <a:lnTo>
                    <a:pt x="128" y="581"/>
                  </a:lnTo>
                  <a:lnTo>
                    <a:pt x="157" y="597"/>
                  </a:lnTo>
                  <a:lnTo>
                    <a:pt x="184" y="616"/>
                  </a:lnTo>
                  <a:lnTo>
                    <a:pt x="211" y="637"/>
                  </a:lnTo>
                  <a:lnTo>
                    <a:pt x="236" y="660"/>
                  </a:lnTo>
                  <a:lnTo>
                    <a:pt x="261" y="687"/>
                  </a:lnTo>
                  <a:lnTo>
                    <a:pt x="284" y="718"/>
                  </a:lnTo>
                  <a:lnTo>
                    <a:pt x="307" y="750"/>
                  </a:lnTo>
                  <a:lnTo>
                    <a:pt x="330" y="785"/>
                  </a:lnTo>
                  <a:lnTo>
                    <a:pt x="353" y="825"/>
                  </a:lnTo>
                  <a:lnTo>
                    <a:pt x="374" y="867"/>
                  </a:lnTo>
                  <a:lnTo>
                    <a:pt x="397" y="913"/>
                  </a:lnTo>
                  <a:lnTo>
                    <a:pt x="418" y="961"/>
                  </a:lnTo>
                  <a:lnTo>
                    <a:pt x="432" y="990"/>
                  </a:lnTo>
                  <a:lnTo>
                    <a:pt x="445" y="1019"/>
                  </a:lnTo>
                  <a:lnTo>
                    <a:pt x="460" y="1046"/>
                  </a:lnTo>
                  <a:lnTo>
                    <a:pt x="476" y="1073"/>
                  </a:lnTo>
                  <a:lnTo>
                    <a:pt x="493" y="1100"/>
                  </a:lnTo>
                  <a:lnTo>
                    <a:pt x="512" y="1124"/>
                  </a:lnTo>
                  <a:lnTo>
                    <a:pt x="531" y="1148"/>
                  </a:lnTo>
                  <a:lnTo>
                    <a:pt x="554" y="1169"/>
                  </a:lnTo>
                  <a:lnTo>
                    <a:pt x="578" y="1190"/>
                  </a:lnTo>
                  <a:lnTo>
                    <a:pt x="604" y="1207"/>
                  </a:lnTo>
                  <a:lnTo>
                    <a:pt x="633" y="1222"/>
                  </a:lnTo>
                  <a:lnTo>
                    <a:pt x="664" y="1236"/>
                  </a:lnTo>
                  <a:lnTo>
                    <a:pt x="698" y="1247"/>
                  </a:lnTo>
                  <a:lnTo>
                    <a:pt x="735" y="1255"/>
                  </a:lnTo>
                  <a:lnTo>
                    <a:pt x="775" y="1261"/>
                  </a:lnTo>
                  <a:lnTo>
                    <a:pt x="818" y="1263"/>
                  </a:lnTo>
                  <a:lnTo>
                    <a:pt x="860" y="1263"/>
                  </a:lnTo>
                  <a:lnTo>
                    <a:pt x="906" y="1257"/>
                  </a:lnTo>
                  <a:lnTo>
                    <a:pt x="954" y="1253"/>
                  </a:lnTo>
                  <a:lnTo>
                    <a:pt x="1000" y="1249"/>
                  </a:lnTo>
                  <a:lnTo>
                    <a:pt x="1025" y="1249"/>
                  </a:lnTo>
                  <a:lnTo>
                    <a:pt x="1048" y="1251"/>
                  </a:lnTo>
                  <a:lnTo>
                    <a:pt x="1071" y="1253"/>
                  </a:lnTo>
                  <a:lnTo>
                    <a:pt x="1092" y="1257"/>
                  </a:lnTo>
                  <a:lnTo>
                    <a:pt x="1113" y="1265"/>
                  </a:lnTo>
                  <a:lnTo>
                    <a:pt x="1134" y="1274"/>
                  </a:lnTo>
                  <a:lnTo>
                    <a:pt x="1154" y="1286"/>
                  </a:lnTo>
                  <a:lnTo>
                    <a:pt x="1171" y="1299"/>
                  </a:lnTo>
                  <a:lnTo>
                    <a:pt x="1184" y="1316"/>
                  </a:lnTo>
                  <a:lnTo>
                    <a:pt x="1198" y="1332"/>
                  </a:lnTo>
                  <a:lnTo>
                    <a:pt x="1207" y="1349"/>
                  </a:lnTo>
                  <a:lnTo>
                    <a:pt x="1215" y="1366"/>
                  </a:lnTo>
                  <a:lnTo>
                    <a:pt x="1223" y="1384"/>
                  </a:lnTo>
                  <a:lnTo>
                    <a:pt x="1228" y="1401"/>
                  </a:lnTo>
                  <a:lnTo>
                    <a:pt x="1232" y="1418"/>
                  </a:lnTo>
                  <a:lnTo>
                    <a:pt x="1236" y="1435"/>
                  </a:lnTo>
                  <a:lnTo>
                    <a:pt x="1242" y="1472"/>
                  </a:lnTo>
                  <a:lnTo>
                    <a:pt x="1248" y="1508"/>
                  </a:lnTo>
                  <a:lnTo>
                    <a:pt x="1250" y="1526"/>
                  </a:lnTo>
                  <a:lnTo>
                    <a:pt x="1255" y="1543"/>
                  </a:lnTo>
                  <a:lnTo>
                    <a:pt x="1259" y="1560"/>
                  </a:lnTo>
                  <a:lnTo>
                    <a:pt x="1267" y="1578"/>
                  </a:lnTo>
                  <a:lnTo>
                    <a:pt x="1276" y="1597"/>
                  </a:lnTo>
                  <a:lnTo>
                    <a:pt x="1288" y="1616"/>
                  </a:lnTo>
                  <a:lnTo>
                    <a:pt x="1299" y="1633"/>
                  </a:lnTo>
                  <a:lnTo>
                    <a:pt x="1313" y="1649"/>
                  </a:lnTo>
                  <a:lnTo>
                    <a:pt x="1328" y="1664"/>
                  </a:lnTo>
                  <a:lnTo>
                    <a:pt x="1346" y="1677"/>
                  </a:lnTo>
                  <a:lnTo>
                    <a:pt x="1365" y="1691"/>
                  </a:lnTo>
                  <a:lnTo>
                    <a:pt x="1386" y="1702"/>
                  </a:lnTo>
                  <a:lnTo>
                    <a:pt x="1407" y="1712"/>
                  </a:lnTo>
                  <a:lnTo>
                    <a:pt x="1432" y="1721"/>
                  </a:lnTo>
                  <a:lnTo>
                    <a:pt x="1457" y="1729"/>
                  </a:lnTo>
                  <a:lnTo>
                    <a:pt x="1486" y="1737"/>
                  </a:lnTo>
                  <a:lnTo>
                    <a:pt x="1514" y="1743"/>
                  </a:lnTo>
                  <a:lnTo>
                    <a:pt x="1547" y="1746"/>
                  </a:lnTo>
                  <a:lnTo>
                    <a:pt x="1580" y="1750"/>
                  </a:lnTo>
                  <a:lnTo>
                    <a:pt x="1616" y="1754"/>
                  </a:lnTo>
                  <a:lnTo>
                    <a:pt x="1601" y="1766"/>
                  </a:lnTo>
                  <a:lnTo>
                    <a:pt x="1584" y="1777"/>
                  </a:lnTo>
                  <a:lnTo>
                    <a:pt x="1564" y="1787"/>
                  </a:lnTo>
                  <a:lnTo>
                    <a:pt x="1545" y="1794"/>
                  </a:lnTo>
                  <a:lnTo>
                    <a:pt x="1524" y="1802"/>
                  </a:lnTo>
                  <a:lnTo>
                    <a:pt x="1503" y="1808"/>
                  </a:lnTo>
                  <a:lnTo>
                    <a:pt x="1480" y="1814"/>
                  </a:lnTo>
                  <a:lnTo>
                    <a:pt x="1457" y="1817"/>
                  </a:lnTo>
                  <a:lnTo>
                    <a:pt x="1434" y="1821"/>
                  </a:lnTo>
                  <a:lnTo>
                    <a:pt x="1409" y="1823"/>
                  </a:lnTo>
                  <a:lnTo>
                    <a:pt x="1384" y="1823"/>
                  </a:lnTo>
                  <a:lnTo>
                    <a:pt x="1359" y="1823"/>
                  </a:lnTo>
                  <a:lnTo>
                    <a:pt x="1309" y="1821"/>
                  </a:lnTo>
                  <a:lnTo>
                    <a:pt x="1257" y="1816"/>
                  </a:lnTo>
                  <a:lnTo>
                    <a:pt x="1207" y="1806"/>
                  </a:lnTo>
                  <a:lnTo>
                    <a:pt x="1157" y="1793"/>
                  </a:lnTo>
                  <a:lnTo>
                    <a:pt x="1109" y="1777"/>
                  </a:lnTo>
                  <a:lnTo>
                    <a:pt x="1063" y="1760"/>
                  </a:lnTo>
                  <a:lnTo>
                    <a:pt x="1021" y="1739"/>
                  </a:lnTo>
                  <a:lnTo>
                    <a:pt x="983" y="1718"/>
                  </a:lnTo>
                  <a:lnTo>
                    <a:pt x="965" y="1706"/>
                  </a:lnTo>
                  <a:lnTo>
                    <a:pt x="950" y="1693"/>
                  </a:lnTo>
                  <a:lnTo>
                    <a:pt x="935" y="1679"/>
                  </a:lnTo>
                  <a:lnTo>
                    <a:pt x="921" y="1668"/>
                  </a:lnTo>
                  <a:lnTo>
                    <a:pt x="923" y="1700"/>
                  </a:lnTo>
                  <a:lnTo>
                    <a:pt x="927" y="1733"/>
                  </a:lnTo>
                  <a:lnTo>
                    <a:pt x="933" y="1766"/>
                  </a:lnTo>
                  <a:lnTo>
                    <a:pt x="940" y="1798"/>
                  </a:lnTo>
                  <a:lnTo>
                    <a:pt x="948" y="1829"/>
                  </a:lnTo>
                  <a:lnTo>
                    <a:pt x="960" y="1860"/>
                  </a:lnTo>
                  <a:lnTo>
                    <a:pt x="971" y="1890"/>
                  </a:lnTo>
                  <a:lnTo>
                    <a:pt x="985" y="1919"/>
                  </a:lnTo>
                  <a:lnTo>
                    <a:pt x="998" y="1948"/>
                  </a:lnTo>
                  <a:lnTo>
                    <a:pt x="1015" y="1975"/>
                  </a:lnTo>
                  <a:lnTo>
                    <a:pt x="1033" y="2002"/>
                  </a:lnTo>
                  <a:lnTo>
                    <a:pt x="1052" y="2027"/>
                  </a:lnTo>
                  <a:lnTo>
                    <a:pt x="1073" y="2052"/>
                  </a:lnTo>
                  <a:lnTo>
                    <a:pt x="1096" y="2075"/>
                  </a:lnTo>
                  <a:lnTo>
                    <a:pt x="1121" y="2096"/>
                  </a:lnTo>
                  <a:lnTo>
                    <a:pt x="1146" y="2117"/>
                  </a:lnTo>
                  <a:lnTo>
                    <a:pt x="1173" y="2136"/>
                  </a:lnTo>
                  <a:lnTo>
                    <a:pt x="1202" y="2153"/>
                  </a:lnTo>
                  <a:lnTo>
                    <a:pt x="1232" y="2169"/>
                  </a:lnTo>
                  <a:lnTo>
                    <a:pt x="1265" y="2182"/>
                  </a:lnTo>
                  <a:lnTo>
                    <a:pt x="1298" y="2196"/>
                  </a:lnTo>
                  <a:lnTo>
                    <a:pt x="1334" y="2205"/>
                  </a:lnTo>
                  <a:lnTo>
                    <a:pt x="1370" y="2215"/>
                  </a:lnTo>
                  <a:lnTo>
                    <a:pt x="1409" y="2221"/>
                  </a:lnTo>
                  <a:lnTo>
                    <a:pt x="1447" y="2224"/>
                  </a:lnTo>
                  <a:lnTo>
                    <a:pt x="1490" y="2226"/>
                  </a:lnTo>
                  <a:lnTo>
                    <a:pt x="1534" y="2226"/>
                  </a:lnTo>
                  <a:lnTo>
                    <a:pt x="1578" y="2224"/>
                  </a:lnTo>
                  <a:lnTo>
                    <a:pt x="1624" y="2219"/>
                  </a:lnTo>
                  <a:lnTo>
                    <a:pt x="1672" y="2213"/>
                  </a:lnTo>
                  <a:lnTo>
                    <a:pt x="1722" y="2201"/>
                  </a:lnTo>
                  <a:lnTo>
                    <a:pt x="1772" y="2190"/>
                  </a:lnTo>
                  <a:lnTo>
                    <a:pt x="1808" y="2182"/>
                  </a:lnTo>
                  <a:lnTo>
                    <a:pt x="1839" y="2178"/>
                  </a:lnTo>
                  <a:lnTo>
                    <a:pt x="1854" y="2178"/>
                  </a:lnTo>
                  <a:lnTo>
                    <a:pt x="1870" y="2180"/>
                  </a:lnTo>
                  <a:lnTo>
                    <a:pt x="1883" y="2182"/>
                  </a:lnTo>
                  <a:lnTo>
                    <a:pt x="1897" y="2186"/>
                  </a:lnTo>
                  <a:lnTo>
                    <a:pt x="1908" y="2192"/>
                  </a:lnTo>
                  <a:lnTo>
                    <a:pt x="1920" y="2199"/>
                  </a:lnTo>
                  <a:lnTo>
                    <a:pt x="1931" y="2207"/>
                  </a:lnTo>
                  <a:lnTo>
                    <a:pt x="1941" y="2217"/>
                  </a:lnTo>
                  <a:lnTo>
                    <a:pt x="1950" y="2228"/>
                  </a:lnTo>
                  <a:lnTo>
                    <a:pt x="1960" y="2244"/>
                  </a:lnTo>
                  <a:lnTo>
                    <a:pt x="1968" y="2259"/>
                  </a:lnTo>
                  <a:lnTo>
                    <a:pt x="1975" y="2276"/>
                  </a:lnTo>
                  <a:lnTo>
                    <a:pt x="1985" y="2299"/>
                  </a:lnTo>
                  <a:lnTo>
                    <a:pt x="1996" y="2320"/>
                  </a:lnTo>
                  <a:lnTo>
                    <a:pt x="2010" y="2340"/>
                  </a:lnTo>
                  <a:lnTo>
                    <a:pt x="2025" y="2357"/>
                  </a:lnTo>
                  <a:lnTo>
                    <a:pt x="2041" y="2370"/>
                  </a:lnTo>
                  <a:lnTo>
                    <a:pt x="2058" y="2384"/>
                  </a:lnTo>
                  <a:lnTo>
                    <a:pt x="2075" y="2393"/>
                  </a:lnTo>
                  <a:lnTo>
                    <a:pt x="2094" y="2403"/>
                  </a:lnTo>
                  <a:lnTo>
                    <a:pt x="2114" y="2409"/>
                  </a:lnTo>
                  <a:lnTo>
                    <a:pt x="2133" y="2414"/>
                  </a:lnTo>
                  <a:lnTo>
                    <a:pt x="2154" y="2418"/>
                  </a:lnTo>
                  <a:lnTo>
                    <a:pt x="2175" y="2420"/>
                  </a:lnTo>
                  <a:lnTo>
                    <a:pt x="2196" y="2420"/>
                  </a:lnTo>
                  <a:lnTo>
                    <a:pt x="2217" y="2420"/>
                  </a:lnTo>
                  <a:lnTo>
                    <a:pt x="2238" y="2420"/>
                  </a:lnTo>
                  <a:lnTo>
                    <a:pt x="2259" y="2418"/>
                  </a:lnTo>
                  <a:lnTo>
                    <a:pt x="2307" y="2413"/>
                  </a:lnTo>
                  <a:lnTo>
                    <a:pt x="2354" y="2409"/>
                  </a:lnTo>
                  <a:lnTo>
                    <a:pt x="2396" y="2409"/>
                  </a:lnTo>
                  <a:lnTo>
                    <a:pt x="2438" y="2411"/>
                  </a:lnTo>
                  <a:lnTo>
                    <a:pt x="2476" y="2413"/>
                  </a:lnTo>
                  <a:lnTo>
                    <a:pt x="2515" y="2418"/>
                  </a:lnTo>
                  <a:lnTo>
                    <a:pt x="2549" y="2428"/>
                  </a:lnTo>
                  <a:lnTo>
                    <a:pt x="2584" y="2438"/>
                  </a:lnTo>
                  <a:lnTo>
                    <a:pt x="2618" y="2451"/>
                  </a:lnTo>
                  <a:lnTo>
                    <a:pt x="2649" y="2466"/>
                  </a:lnTo>
                  <a:lnTo>
                    <a:pt x="2680" y="2485"/>
                  </a:lnTo>
                  <a:lnTo>
                    <a:pt x="2711" y="2505"/>
                  </a:lnTo>
                  <a:lnTo>
                    <a:pt x="2739" y="2530"/>
                  </a:lnTo>
                  <a:lnTo>
                    <a:pt x="2768" y="2555"/>
                  </a:lnTo>
                  <a:lnTo>
                    <a:pt x="2797" y="2585"/>
                  </a:lnTo>
                  <a:lnTo>
                    <a:pt x="2826" y="2616"/>
                  </a:lnTo>
                  <a:lnTo>
                    <a:pt x="2828" y="2589"/>
                  </a:lnTo>
                  <a:lnTo>
                    <a:pt x="2830" y="2562"/>
                  </a:lnTo>
                  <a:lnTo>
                    <a:pt x="2828" y="2537"/>
                  </a:lnTo>
                  <a:lnTo>
                    <a:pt x="2828" y="2510"/>
                  </a:lnTo>
                  <a:lnTo>
                    <a:pt x="2824" y="2487"/>
                  </a:lnTo>
                  <a:lnTo>
                    <a:pt x="2820" y="2462"/>
                  </a:lnTo>
                  <a:lnTo>
                    <a:pt x="2816" y="2439"/>
                  </a:lnTo>
                  <a:lnTo>
                    <a:pt x="2809" y="2416"/>
                  </a:lnTo>
                  <a:lnTo>
                    <a:pt x="2803" y="2395"/>
                  </a:lnTo>
                  <a:lnTo>
                    <a:pt x="2795" y="2374"/>
                  </a:lnTo>
                  <a:lnTo>
                    <a:pt x="2786" y="2353"/>
                  </a:lnTo>
                  <a:lnTo>
                    <a:pt x="2776" y="2334"/>
                  </a:lnTo>
                  <a:lnTo>
                    <a:pt x="2755" y="2295"/>
                  </a:lnTo>
                  <a:lnTo>
                    <a:pt x="2732" y="2261"/>
                  </a:lnTo>
                  <a:lnTo>
                    <a:pt x="2707" y="2226"/>
                  </a:lnTo>
                  <a:lnTo>
                    <a:pt x="2680" y="2198"/>
                  </a:lnTo>
                  <a:lnTo>
                    <a:pt x="2651" y="2169"/>
                  </a:lnTo>
                  <a:lnTo>
                    <a:pt x="2622" y="2144"/>
                  </a:lnTo>
                  <a:lnTo>
                    <a:pt x="2594" y="2119"/>
                  </a:lnTo>
                  <a:lnTo>
                    <a:pt x="2567" y="2098"/>
                  </a:lnTo>
                  <a:lnTo>
                    <a:pt x="2540" y="2080"/>
                  </a:lnTo>
                  <a:lnTo>
                    <a:pt x="2513" y="2063"/>
                  </a:lnTo>
                  <a:lnTo>
                    <a:pt x="2490" y="2048"/>
                  </a:lnTo>
                  <a:lnTo>
                    <a:pt x="2471" y="2032"/>
                  </a:lnTo>
                  <a:lnTo>
                    <a:pt x="2453" y="2019"/>
                  </a:lnTo>
                  <a:lnTo>
                    <a:pt x="2438" y="2004"/>
                  </a:lnTo>
                  <a:lnTo>
                    <a:pt x="2425" y="1988"/>
                  </a:lnTo>
                  <a:lnTo>
                    <a:pt x="2413" y="1973"/>
                  </a:lnTo>
                  <a:lnTo>
                    <a:pt x="2403" y="1960"/>
                  </a:lnTo>
                  <a:lnTo>
                    <a:pt x="2396" y="1944"/>
                  </a:lnTo>
                  <a:lnTo>
                    <a:pt x="2390" y="1931"/>
                  </a:lnTo>
                  <a:lnTo>
                    <a:pt x="2384" y="1915"/>
                  </a:lnTo>
                  <a:lnTo>
                    <a:pt x="2380" y="1902"/>
                  </a:lnTo>
                  <a:lnTo>
                    <a:pt x="2377" y="1888"/>
                  </a:lnTo>
                  <a:lnTo>
                    <a:pt x="2375" y="1862"/>
                  </a:lnTo>
                  <a:lnTo>
                    <a:pt x="2373" y="1837"/>
                  </a:lnTo>
                  <a:lnTo>
                    <a:pt x="2390" y="1856"/>
                  </a:lnTo>
                  <a:lnTo>
                    <a:pt x="2407" y="1873"/>
                  </a:lnTo>
                  <a:lnTo>
                    <a:pt x="2426" y="1890"/>
                  </a:lnTo>
                  <a:lnTo>
                    <a:pt x="2446" y="1906"/>
                  </a:lnTo>
                  <a:lnTo>
                    <a:pt x="2467" y="1919"/>
                  </a:lnTo>
                  <a:lnTo>
                    <a:pt x="2486" y="1931"/>
                  </a:lnTo>
                  <a:lnTo>
                    <a:pt x="2507" y="1942"/>
                  </a:lnTo>
                  <a:lnTo>
                    <a:pt x="2528" y="1954"/>
                  </a:lnTo>
                  <a:lnTo>
                    <a:pt x="2549" y="1963"/>
                  </a:lnTo>
                  <a:lnTo>
                    <a:pt x="2572" y="1971"/>
                  </a:lnTo>
                  <a:lnTo>
                    <a:pt x="2594" y="1979"/>
                  </a:lnTo>
                  <a:lnTo>
                    <a:pt x="2617" y="1986"/>
                  </a:lnTo>
                  <a:lnTo>
                    <a:pt x="2663" y="1996"/>
                  </a:lnTo>
                  <a:lnTo>
                    <a:pt x="2709" y="2004"/>
                  </a:lnTo>
                  <a:lnTo>
                    <a:pt x="2747" y="2009"/>
                  </a:lnTo>
                  <a:lnTo>
                    <a:pt x="2786" y="2017"/>
                  </a:lnTo>
                  <a:lnTo>
                    <a:pt x="2822" y="2025"/>
                  </a:lnTo>
                  <a:lnTo>
                    <a:pt x="2858" y="2032"/>
                  </a:lnTo>
                  <a:lnTo>
                    <a:pt x="2891" y="2042"/>
                  </a:lnTo>
                  <a:lnTo>
                    <a:pt x="2924" y="2052"/>
                  </a:lnTo>
                  <a:lnTo>
                    <a:pt x="2954" y="2063"/>
                  </a:lnTo>
                  <a:lnTo>
                    <a:pt x="2983" y="2075"/>
                  </a:lnTo>
                  <a:lnTo>
                    <a:pt x="3012" y="2088"/>
                  </a:lnTo>
                  <a:lnTo>
                    <a:pt x="3037" y="2102"/>
                  </a:lnTo>
                  <a:lnTo>
                    <a:pt x="3062" y="2117"/>
                  </a:lnTo>
                  <a:lnTo>
                    <a:pt x="3085" y="2134"/>
                  </a:lnTo>
                  <a:lnTo>
                    <a:pt x="3106" y="2151"/>
                  </a:lnTo>
                  <a:lnTo>
                    <a:pt x="3125" y="2169"/>
                  </a:lnTo>
                  <a:lnTo>
                    <a:pt x="3143" y="2188"/>
                  </a:lnTo>
                  <a:lnTo>
                    <a:pt x="3160" y="2209"/>
                  </a:lnTo>
                  <a:lnTo>
                    <a:pt x="3160" y="2180"/>
                  </a:lnTo>
                  <a:lnTo>
                    <a:pt x="3160" y="2151"/>
                  </a:lnTo>
                  <a:lnTo>
                    <a:pt x="3156" y="2125"/>
                  </a:lnTo>
                  <a:lnTo>
                    <a:pt x="3152" y="2100"/>
                  </a:lnTo>
                  <a:lnTo>
                    <a:pt x="3146" y="2075"/>
                  </a:lnTo>
                  <a:lnTo>
                    <a:pt x="3139" y="2052"/>
                  </a:lnTo>
                  <a:lnTo>
                    <a:pt x="3129" y="2029"/>
                  </a:lnTo>
                  <a:lnTo>
                    <a:pt x="3120" y="2008"/>
                  </a:lnTo>
                  <a:lnTo>
                    <a:pt x="3106" y="1988"/>
                  </a:lnTo>
                  <a:lnTo>
                    <a:pt x="3095" y="1969"/>
                  </a:lnTo>
                  <a:lnTo>
                    <a:pt x="3081" y="1950"/>
                  </a:lnTo>
                  <a:lnTo>
                    <a:pt x="3066" y="1933"/>
                  </a:lnTo>
                  <a:lnTo>
                    <a:pt x="3035" y="1900"/>
                  </a:lnTo>
                  <a:lnTo>
                    <a:pt x="3004" y="1871"/>
                  </a:lnTo>
                  <a:lnTo>
                    <a:pt x="2937" y="1817"/>
                  </a:lnTo>
                  <a:lnTo>
                    <a:pt x="2876" y="1769"/>
                  </a:lnTo>
                  <a:lnTo>
                    <a:pt x="2849" y="1746"/>
                  </a:lnTo>
                  <a:lnTo>
                    <a:pt x="2828" y="1721"/>
                  </a:lnTo>
                  <a:lnTo>
                    <a:pt x="2818" y="1710"/>
                  </a:lnTo>
                  <a:lnTo>
                    <a:pt x="2810" y="1698"/>
                  </a:lnTo>
                  <a:lnTo>
                    <a:pt x="2803" y="1685"/>
                  </a:lnTo>
                  <a:lnTo>
                    <a:pt x="2799" y="1673"/>
                  </a:lnTo>
                  <a:lnTo>
                    <a:pt x="2837" y="1698"/>
                  </a:lnTo>
                  <a:lnTo>
                    <a:pt x="2876" y="1718"/>
                  </a:lnTo>
                  <a:lnTo>
                    <a:pt x="2910" y="1735"/>
                  </a:lnTo>
                  <a:lnTo>
                    <a:pt x="2947" y="1746"/>
                  </a:lnTo>
                  <a:lnTo>
                    <a:pt x="2983" y="1756"/>
                  </a:lnTo>
                  <a:lnTo>
                    <a:pt x="3020" y="1760"/>
                  </a:lnTo>
                  <a:lnTo>
                    <a:pt x="3058" y="1762"/>
                  </a:lnTo>
                  <a:lnTo>
                    <a:pt x="3098" y="1760"/>
                  </a:lnTo>
                  <a:lnTo>
                    <a:pt x="3125" y="1758"/>
                  </a:lnTo>
                  <a:lnTo>
                    <a:pt x="3156" y="1752"/>
                  </a:lnTo>
                  <a:lnTo>
                    <a:pt x="3185" y="1746"/>
                  </a:lnTo>
                  <a:lnTo>
                    <a:pt x="3216" y="1739"/>
                  </a:lnTo>
                  <a:lnTo>
                    <a:pt x="3244" y="1733"/>
                  </a:lnTo>
                  <a:lnTo>
                    <a:pt x="3275" y="1727"/>
                  </a:lnTo>
                  <a:lnTo>
                    <a:pt x="3306" y="1723"/>
                  </a:lnTo>
                  <a:lnTo>
                    <a:pt x="3337" y="1721"/>
                  </a:lnTo>
                  <a:lnTo>
                    <a:pt x="3367" y="1721"/>
                  </a:lnTo>
                  <a:lnTo>
                    <a:pt x="3396" y="1725"/>
                  </a:lnTo>
                  <a:lnTo>
                    <a:pt x="3411" y="1729"/>
                  </a:lnTo>
                  <a:lnTo>
                    <a:pt x="3427" y="1735"/>
                  </a:lnTo>
                  <a:lnTo>
                    <a:pt x="3440" y="1741"/>
                  </a:lnTo>
                  <a:lnTo>
                    <a:pt x="3456" y="1746"/>
                  </a:lnTo>
                  <a:lnTo>
                    <a:pt x="3469" y="1756"/>
                  </a:lnTo>
                  <a:lnTo>
                    <a:pt x="3484" y="1766"/>
                  </a:lnTo>
                  <a:lnTo>
                    <a:pt x="3498" y="1777"/>
                  </a:lnTo>
                  <a:lnTo>
                    <a:pt x="3511" y="1791"/>
                  </a:lnTo>
                  <a:lnTo>
                    <a:pt x="3525" y="1806"/>
                  </a:lnTo>
                  <a:lnTo>
                    <a:pt x="3538" y="1823"/>
                  </a:lnTo>
                  <a:lnTo>
                    <a:pt x="3552" y="1840"/>
                  </a:lnTo>
                  <a:lnTo>
                    <a:pt x="3563" y="1862"/>
                  </a:lnTo>
                  <a:lnTo>
                    <a:pt x="3596" y="1842"/>
                  </a:lnTo>
                  <a:lnTo>
                    <a:pt x="3630" y="1827"/>
                  </a:lnTo>
                  <a:lnTo>
                    <a:pt x="3665" y="1814"/>
                  </a:lnTo>
                  <a:lnTo>
                    <a:pt x="3699" y="1804"/>
                  </a:lnTo>
                  <a:lnTo>
                    <a:pt x="3736" y="1798"/>
                  </a:lnTo>
                  <a:lnTo>
                    <a:pt x="3772" y="1794"/>
                  </a:lnTo>
                  <a:lnTo>
                    <a:pt x="3809" y="1794"/>
                  </a:lnTo>
                  <a:lnTo>
                    <a:pt x="3843" y="1796"/>
                  </a:lnTo>
                  <a:lnTo>
                    <a:pt x="3880" y="1800"/>
                  </a:lnTo>
                  <a:lnTo>
                    <a:pt x="3916" y="1808"/>
                  </a:lnTo>
                  <a:lnTo>
                    <a:pt x="3951" y="1816"/>
                  </a:lnTo>
                  <a:lnTo>
                    <a:pt x="3986" y="1827"/>
                  </a:lnTo>
                  <a:lnTo>
                    <a:pt x="4018" y="1839"/>
                  </a:lnTo>
                  <a:lnTo>
                    <a:pt x="4051" y="1854"/>
                  </a:lnTo>
                  <a:lnTo>
                    <a:pt x="4080" y="1869"/>
                  </a:lnTo>
                  <a:lnTo>
                    <a:pt x="4110" y="1887"/>
                  </a:lnTo>
                  <a:close/>
                  <a:moveTo>
                    <a:pt x="2246" y="1449"/>
                  </a:moveTo>
                  <a:lnTo>
                    <a:pt x="1862" y="1449"/>
                  </a:lnTo>
                  <a:lnTo>
                    <a:pt x="1862" y="1063"/>
                  </a:lnTo>
                  <a:lnTo>
                    <a:pt x="2246" y="1063"/>
                  </a:lnTo>
                  <a:lnTo>
                    <a:pt x="2246" y="14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i-FI"/>
            </a:p>
          </p:txBody>
        </p:sp>
      </p:grpSp>
      <p:sp>
        <p:nvSpPr>
          <p:cNvPr id="3" name="Subtitle 2">
            <a:extLst>
              <a:ext uri="{FF2B5EF4-FFF2-40B4-BE49-F238E27FC236}">
                <a16:creationId xmlns:a16="http://schemas.microsoft.com/office/drawing/2014/main" id="{BEBE396A-6AFD-E043-87AD-B53F520FF405}"/>
              </a:ext>
            </a:extLst>
          </p:cNvPr>
          <p:cNvSpPr>
            <a:spLocks noGrp="1"/>
          </p:cNvSpPr>
          <p:nvPr>
            <p:ph type="subTitle" idx="1"/>
          </p:nvPr>
        </p:nvSpPr>
        <p:spPr/>
        <p:txBody>
          <a:bodyPr/>
          <a:lstStyle/>
          <a:p>
            <a:r>
              <a:rPr lang="en-FI" dirty="0"/>
              <a:t>  </a:t>
            </a:r>
          </a:p>
        </p:txBody>
      </p:sp>
    </p:spTree>
    <p:extLst>
      <p:ext uri="{BB962C8B-B14F-4D97-AF65-F5344CB8AC3E}">
        <p14:creationId xmlns:p14="http://schemas.microsoft.com/office/powerpoint/2010/main" val="531274059"/>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0ADA0BF-F3A0-4283-9D80-C7F46CE0937A}"/>
              </a:ext>
            </a:extLst>
          </p:cNvPr>
          <p:cNvSpPr>
            <a:spLocks noGrp="1"/>
          </p:cNvSpPr>
          <p:nvPr>
            <p:ph idx="1"/>
          </p:nvPr>
        </p:nvSpPr>
        <p:spPr>
          <a:xfrm>
            <a:off x="774000" y="2204865"/>
            <a:ext cx="11418000" cy="3888432"/>
          </a:xfrm>
        </p:spPr>
        <p:txBody>
          <a:bodyPr/>
          <a:lstStyle/>
          <a:p>
            <a:r>
              <a:rPr lang="en-US" dirty="0"/>
              <a:t>Log-in to </a:t>
            </a:r>
            <a:r>
              <a:rPr lang="en-US" dirty="0" err="1"/>
              <a:t>Puhti</a:t>
            </a:r>
            <a:endParaRPr lang="en-US" dirty="0"/>
          </a:p>
          <a:p>
            <a:r>
              <a:rPr lang="en-US" dirty="0"/>
              <a:t>Set up SSH Key Pair to </a:t>
            </a:r>
            <a:r>
              <a:rPr lang="en-US" dirty="0" err="1"/>
              <a:t>Puhti</a:t>
            </a:r>
            <a:endParaRPr lang="en-US" dirty="0"/>
          </a:p>
          <a:p>
            <a:r>
              <a:rPr lang="en-US" dirty="0"/>
              <a:t>Create folder with your name to SDA scratch</a:t>
            </a:r>
          </a:p>
          <a:p>
            <a:pPr lvl="1"/>
            <a:r>
              <a:rPr lang="en-US" dirty="0"/>
              <a:t>Like: /scratch/project_2006308/</a:t>
            </a:r>
            <a:r>
              <a:rPr lang="en-US" dirty="0" err="1"/>
              <a:t>mikko</a:t>
            </a:r>
            <a:endParaRPr lang="en-US" dirty="0"/>
          </a:p>
          <a:p>
            <a:r>
              <a:rPr lang="en-US" dirty="0"/>
              <a:t>Clone from </a:t>
            </a:r>
            <a:r>
              <a:rPr lang="en-US" dirty="0" err="1"/>
              <a:t>Github</a:t>
            </a:r>
            <a:r>
              <a:rPr lang="en-US" dirty="0"/>
              <a:t> to newly create folder:</a:t>
            </a:r>
            <a:br>
              <a:rPr lang="en-US" dirty="0"/>
            </a:br>
            <a:r>
              <a:rPr lang="en-US" dirty="0"/>
              <a:t>https://github.com/Saukkoriipi/SDA-HPC-TRAINING </a:t>
            </a:r>
          </a:p>
          <a:p>
            <a:r>
              <a:rPr lang="en-US" dirty="0"/>
              <a:t>Run Python CPU program: </a:t>
            </a:r>
            <a:r>
              <a:rPr lang="en-US" dirty="0" err="1"/>
              <a:t>sbatch</a:t>
            </a:r>
            <a:r>
              <a:rPr lang="en-US" dirty="0"/>
              <a:t> test_gpu_available.py</a:t>
            </a:r>
          </a:p>
          <a:p>
            <a:r>
              <a:rPr lang="en-US" dirty="0"/>
              <a:t>Run Python GPU program: </a:t>
            </a:r>
            <a:r>
              <a:rPr lang="en-US" dirty="0" err="1"/>
              <a:t>sbatch</a:t>
            </a:r>
            <a:r>
              <a:rPr lang="en-US" dirty="0"/>
              <a:t> test_gpu_available.py</a:t>
            </a:r>
          </a:p>
          <a:p>
            <a:r>
              <a:rPr lang="en-US" dirty="0"/>
              <a:t>Check results from files: cpu_speed.txt and gpu_speed.txt</a:t>
            </a:r>
          </a:p>
          <a:p>
            <a:pPr marL="92075" indent="0">
              <a:buNone/>
            </a:pPr>
            <a:endParaRPr lang="en-US" dirty="0"/>
          </a:p>
        </p:txBody>
      </p:sp>
      <p:sp>
        <p:nvSpPr>
          <p:cNvPr id="4" name="Date Placeholder 3">
            <a:extLst>
              <a:ext uri="{FF2B5EF4-FFF2-40B4-BE49-F238E27FC236}">
                <a16:creationId xmlns:a16="http://schemas.microsoft.com/office/drawing/2014/main" id="{C39D0339-B126-45A2-8633-482D2288A6BB}"/>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414D38AE-6458-4EEE-A0DF-9A6DB2C04F86}"/>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12DAC45F-197A-4625-BEB2-AB4992F8387B}"/>
              </a:ext>
            </a:extLst>
          </p:cNvPr>
          <p:cNvSpPr>
            <a:spLocks noGrp="1"/>
          </p:cNvSpPr>
          <p:nvPr>
            <p:ph type="sldNum" sz="quarter" idx="16"/>
          </p:nvPr>
        </p:nvSpPr>
        <p:spPr/>
        <p:txBody>
          <a:bodyPr/>
          <a:lstStyle/>
          <a:p>
            <a:pPr>
              <a:defRPr/>
            </a:pPr>
            <a:fld id="{4669315E-5A66-CF44-AE5D-C333B2F730C4}" type="slidenum">
              <a:rPr lang="en-GB" smtClean="0"/>
              <a:pPr>
                <a:defRPr/>
              </a:pPr>
              <a:t>27</a:t>
            </a:fld>
            <a:endParaRPr lang="en-GB" dirty="0"/>
          </a:p>
        </p:txBody>
      </p:sp>
      <p:sp>
        <p:nvSpPr>
          <p:cNvPr id="7" name="Title 6">
            <a:extLst>
              <a:ext uri="{FF2B5EF4-FFF2-40B4-BE49-F238E27FC236}">
                <a16:creationId xmlns:a16="http://schemas.microsoft.com/office/drawing/2014/main" id="{21994BFE-B5A9-47EC-97EE-DC5C810E6081}"/>
              </a:ext>
            </a:extLst>
          </p:cNvPr>
          <p:cNvSpPr>
            <a:spLocks noGrp="1"/>
          </p:cNvSpPr>
          <p:nvPr>
            <p:ph type="title"/>
          </p:nvPr>
        </p:nvSpPr>
        <p:spPr/>
        <p:txBody>
          <a:bodyPr/>
          <a:lstStyle/>
          <a:p>
            <a:r>
              <a:rPr lang="en-US" dirty="0"/>
              <a:t>Hands-on</a:t>
            </a:r>
          </a:p>
        </p:txBody>
      </p:sp>
    </p:spTree>
    <p:extLst>
      <p:ext uri="{BB962C8B-B14F-4D97-AF65-F5344CB8AC3E}">
        <p14:creationId xmlns:p14="http://schemas.microsoft.com/office/powerpoint/2010/main" val="3240735859"/>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CC1F17F-7B6C-429F-B3F2-994C5CFBE7AE}"/>
              </a:ext>
            </a:extLst>
          </p:cNvPr>
          <p:cNvSpPr>
            <a:spLocks noGrp="1"/>
          </p:cNvSpPr>
          <p:nvPr>
            <p:ph idx="1"/>
          </p:nvPr>
        </p:nvSpPr>
        <p:spPr>
          <a:xfrm>
            <a:off x="774000" y="2204865"/>
            <a:ext cx="10578584" cy="3888432"/>
          </a:xfrm>
        </p:spPr>
        <p:txBody>
          <a:bodyPr/>
          <a:lstStyle/>
          <a:p>
            <a:r>
              <a:rPr lang="en-US" dirty="0"/>
              <a:t>Large-scale simulations</a:t>
            </a:r>
          </a:p>
          <a:p>
            <a:r>
              <a:rPr lang="en-US" dirty="0"/>
              <a:t>Problems with large datasets</a:t>
            </a:r>
          </a:p>
          <a:p>
            <a:r>
              <a:rPr lang="en-US" dirty="0"/>
              <a:t>Complex computational problems</a:t>
            </a:r>
          </a:p>
          <a:p>
            <a:endParaRPr lang="en-US" dirty="0"/>
          </a:p>
          <a:p>
            <a:pPr>
              <a:buFont typeface="Wingdings" panose="05000000000000000000" pitchFamily="2" charset="2"/>
              <a:buChar char="Ø"/>
            </a:pPr>
            <a:r>
              <a:rPr lang="en-US" dirty="0"/>
              <a:t>Use cases that are very time-consuming or even impossible to solve on a standard computer</a:t>
            </a:r>
          </a:p>
        </p:txBody>
      </p:sp>
      <p:sp>
        <p:nvSpPr>
          <p:cNvPr id="4" name="Date Placeholder 3">
            <a:extLst>
              <a:ext uri="{FF2B5EF4-FFF2-40B4-BE49-F238E27FC236}">
                <a16:creationId xmlns:a16="http://schemas.microsoft.com/office/drawing/2014/main" id="{1CBC2FF6-053E-4F63-A998-EBF3C7AEA30A}"/>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DBBCB8F8-D07D-4790-8DD4-2FEE84592E43}"/>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0979A090-ECD3-4C27-B478-27150B75A104}"/>
              </a:ext>
            </a:extLst>
          </p:cNvPr>
          <p:cNvSpPr>
            <a:spLocks noGrp="1"/>
          </p:cNvSpPr>
          <p:nvPr>
            <p:ph type="sldNum" sz="quarter" idx="16"/>
          </p:nvPr>
        </p:nvSpPr>
        <p:spPr/>
        <p:txBody>
          <a:bodyPr/>
          <a:lstStyle/>
          <a:p>
            <a:pPr>
              <a:defRPr/>
            </a:pPr>
            <a:fld id="{4669315E-5A66-CF44-AE5D-C333B2F730C4}" type="slidenum">
              <a:rPr lang="en-GB" smtClean="0"/>
              <a:pPr>
                <a:defRPr/>
              </a:pPr>
              <a:t>3</a:t>
            </a:fld>
            <a:endParaRPr lang="en-GB" dirty="0"/>
          </a:p>
        </p:txBody>
      </p:sp>
      <p:sp>
        <p:nvSpPr>
          <p:cNvPr id="7" name="Title 6">
            <a:extLst>
              <a:ext uri="{FF2B5EF4-FFF2-40B4-BE49-F238E27FC236}">
                <a16:creationId xmlns:a16="http://schemas.microsoft.com/office/drawing/2014/main" id="{1768A7E2-8670-4653-A967-5CC46D753952}"/>
              </a:ext>
            </a:extLst>
          </p:cNvPr>
          <p:cNvSpPr>
            <a:spLocks noGrp="1"/>
          </p:cNvSpPr>
          <p:nvPr>
            <p:ph type="title"/>
          </p:nvPr>
        </p:nvSpPr>
        <p:spPr/>
        <p:txBody>
          <a:bodyPr/>
          <a:lstStyle/>
          <a:p>
            <a:r>
              <a:rPr lang="en-US" dirty="0"/>
              <a:t>WHY to use </a:t>
            </a:r>
            <a:r>
              <a:rPr lang="en-US" dirty="0" err="1"/>
              <a:t>supercomputerS</a:t>
            </a:r>
            <a:r>
              <a:rPr lang="en-US" dirty="0"/>
              <a:t>?</a:t>
            </a:r>
          </a:p>
        </p:txBody>
      </p:sp>
    </p:spTree>
    <p:extLst>
      <p:ext uri="{BB962C8B-B14F-4D97-AF65-F5344CB8AC3E}">
        <p14:creationId xmlns:p14="http://schemas.microsoft.com/office/powerpoint/2010/main" val="3006775304"/>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hart&#10;&#10;Description automatically generated with low confidence">
            <a:extLst>
              <a:ext uri="{FF2B5EF4-FFF2-40B4-BE49-F238E27FC236}">
                <a16:creationId xmlns:a16="http://schemas.microsoft.com/office/drawing/2014/main" id="{CA20F6E1-0EBA-4D3D-96DD-4D59A019F1D0}"/>
              </a:ext>
            </a:extLst>
          </p:cNvPr>
          <p:cNvPicPr>
            <a:picLocks noChangeAspect="1"/>
          </p:cNvPicPr>
          <p:nvPr/>
        </p:nvPicPr>
        <p:blipFill>
          <a:blip r:embed="rId2"/>
          <a:stretch>
            <a:fillRect/>
          </a:stretch>
        </p:blipFill>
        <p:spPr>
          <a:xfrm>
            <a:off x="774000" y="3462605"/>
            <a:ext cx="5280587" cy="1372952"/>
          </a:xfrm>
          <a:prstGeom prst="rect">
            <a:avLst/>
          </a:prstGeom>
          <a:noFill/>
          <a:ln w="9525">
            <a:noFill/>
            <a:miter lim="800000"/>
            <a:headEnd/>
            <a:tailEnd/>
          </a:ln>
        </p:spPr>
      </p:pic>
      <p:sp>
        <p:nvSpPr>
          <p:cNvPr id="2" name="Content Placeholder 1">
            <a:extLst>
              <a:ext uri="{FF2B5EF4-FFF2-40B4-BE49-F238E27FC236}">
                <a16:creationId xmlns:a16="http://schemas.microsoft.com/office/drawing/2014/main" id="{FCC1F17F-7B6C-429F-B3F2-994C5CFBE7AE}"/>
              </a:ext>
            </a:extLst>
          </p:cNvPr>
          <p:cNvSpPr>
            <a:spLocks noGrp="1"/>
          </p:cNvSpPr>
          <p:nvPr>
            <p:ph idx="13"/>
          </p:nvPr>
        </p:nvSpPr>
        <p:spPr>
          <a:xfrm>
            <a:off x="6480043" y="1772816"/>
            <a:ext cx="5280587" cy="4320481"/>
          </a:xfrm>
        </p:spPr>
        <p:txBody>
          <a:bodyPr wrap="square" anchor="t">
            <a:normAutofit/>
          </a:bodyPr>
          <a:lstStyle/>
          <a:p>
            <a:r>
              <a:rPr lang="en-US" sz="2000" dirty="0"/>
              <a:t>Computer with computing power much larger than what is available in a typical desktop computer.</a:t>
            </a:r>
          </a:p>
          <a:p>
            <a:r>
              <a:rPr lang="en-US" sz="2000" dirty="0"/>
              <a:t>Supercomputers consist of nodes connected by a high-speed network</a:t>
            </a:r>
          </a:p>
          <a:p>
            <a:pPr lvl="1"/>
            <a:r>
              <a:rPr lang="en-US" dirty="0"/>
              <a:t>Latency ~1 µs, bandwidth ~20 GB / s</a:t>
            </a:r>
          </a:p>
          <a:p>
            <a:r>
              <a:rPr lang="en-US" sz="2000" dirty="0"/>
              <a:t>A node can contain several multicore CPU’s</a:t>
            </a:r>
          </a:p>
          <a:p>
            <a:r>
              <a:rPr lang="en-US" sz="2000" dirty="0"/>
              <a:t>Additionally, a node can contain one or more accelerators</a:t>
            </a:r>
          </a:p>
        </p:txBody>
      </p:sp>
      <p:sp>
        <p:nvSpPr>
          <p:cNvPr id="4" name="Date Placeholder 3">
            <a:extLst>
              <a:ext uri="{FF2B5EF4-FFF2-40B4-BE49-F238E27FC236}">
                <a16:creationId xmlns:a16="http://schemas.microsoft.com/office/drawing/2014/main" id="{1CBC2FF6-053E-4F63-A998-EBF3C7AEA30A}"/>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18/08/2022</a:t>
            </a:fld>
            <a:endParaRPr lang="fi-FI"/>
          </a:p>
        </p:txBody>
      </p:sp>
      <p:sp>
        <p:nvSpPr>
          <p:cNvPr id="5" name="Footer Placeholder 4">
            <a:extLst>
              <a:ext uri="{FF2B5EF4-FFF2-40B4-BE49-F238E27FC236}">
                <a16:creationId xmlns:a16="http://schemas.microsoft.com/office/drawing/2014/main" id="{DBBCB8F8-D07D-4790-8DD4-2FEE84592E4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0979A090-ECD3-4C27-B478-27150B75A10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4</a:t>
            </a:fld>
            <a:endParaRPr lang="en-GB"/>
          </a:p>
        </p:txBody>
      </p:sp>
      <p:sp>
        <p:nvSpPr>
          <p:cNvPr id="7" name="Title 6">
            <a:extLst>
              <a:ext uri="{FF2B5EF4-FFF2-40B4-BE49-F238E27FC236}">
                <a16:creationId xmlns:a16="http://schemas.microsoft.com/office/drawing/2014/main" id="{1768A7E2-8670-4653-A967-5CC46D753952}"/>
              </a:ext>
            </a:extLst>
          </p:cNvPr>
          <p:cNvSpPr>
            <a:spLocks noGrp="1"/>
          </p:cNvSpPr>
          <p:nvPr>
            <p:ph type="title"/>
          </p:nvPr>
        </p:nvSpPr>
        <p:spPr>
          <a:xfrm>
            <a:off x="2063552" y="802411"/>
            <a:ext cx="9722048" cy="970405"/>
          </a:xfrm>
        </p:spPr>
        <p:txBody>
          <a:bodyPr wrap="square" anchor="t">
            <a:normAutofit/>
          </a:bodyPr>
          <a:lstStyle/>
          <a:p>
            <a:r>
              <a:rPr lang="en-US" dirty="0"/>
              <a:t>What is A </a:t>
            </a:r>
            <a:r>
              <a:rPr lang="en-US" dirty="0" err="1"/>
              <a:t>SUPERcomputER</a:t>
            </a:r>
            <a:r>
              <a:rPr lang="en-US" dirty="0"/>
              <a:t>?</a:t>
            </a:r>
          </a:p>
        </p:txBody>
      </p:sp>
    </p:spTree>
    <p:extLst>
      <p:ext uri="{BB962C8B-B14F-4D97-AF65-F5344CB8AC3E}">
        <p14:creationId xmlns:p14="http://schemas.microsoft.com/office/powerpoint/2010/main" val="606600597"/>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hart&#10;&#10;Description automatically generated with low confidence">
            <a:extLst>
              <a:ext uri="{FF2B5EF4-FFF2-40B4-BE49-F238E27FC236}">
                <a16:creationId xmlns:a16="http://schemas.microsoft.com/office/drawing/2014/main" id="{CA20F6E1-0EBA-4D3D-96DD-4D59A019F1D0}"/>
              </a:ext>
            </a:extLst>
          </p:cNvPr>
          <p:cNvPicPr>
            <a:picLocks noChangeAspect="1"/>
          </p:cNvPicPr>
          <p:nvPr/>
        </p:nvPicPr>
        <p:blipFill>
          <a:blip r:embed="rId2"/>
          <a:stretch>
            <a:fillRect/>
          </a:stretch>
        </p:blipFill>
        <p:spPr>
          <a:xfrm>
            <a:off x="774000" y="3462605"/>
            <a:ext cx="5280587" cy="1372952"/>
          </a:xfrm>
          <a:prstGeom prst="rect">
            <a:avLst/>
          </a:prstGeom>
          <a:noFill/>
          <a:ln w="9525">
            <a:noFill/>
            <a:miter lim="800000"/>
            <a:headEnd/>
            <a:tailEnd/>
          </a:ln>
        </p:spPr>
      </p:pic>
      <p:sp>
        <p:nvSpPr>
          <p:cNvPr id="2" name="Content Placeholder 1">
            <a:extLst>
              <a:ext uri="{FF2B5EF4-FFF2-40B4-BE49-F238E27FC236}">
                <a16:creationId xmlns:a16="http://schemas.microsoft.com/office/drawing/2014/main" id="{FCC1F17F-7B6C-429F-B3F2-994C5CFBE7AE}"/>
              </a:ext>
            </a:extLst>
          </p:cNvPr>
          <p:cNvSpPr>
            <a:spLocks noGrp="1"/>
          </p:cNvSpPr>
          <p:nvPr>
            <p:ph idx="13"/>
          </p:nvPr>
        </p:nvSpPr>
        <p:spPr>
          <a:xfrm>
            <a:off x="6480043" y="1772816"/>
            <a:ext cx="5280587" cy="4320481"/>
          </a:xfrm>
        </p:spPr>
        <p:txBody>
          <a:bodyPr wrap="square" anchor="t">
            <a:normAutofit/>
          </a:bodyPr>
          <a:lstStyle/>
          <a:p>
            <a:r>
              <a:rPr lang="en-US" sz="2000" dirty="0"/>
              <a:t>Benefits from the user perspective:</a:t>
            </a:r>
          </a:p>
          <a:p>
            <a:pPr lvl="1"/>
            <a:r>
              <a:rPr lang="en-US" dirty="0"/>
              <a:t>More main memory</a:t>
            </a:r>
          </a:p>
          <a:p>
            <a:pPr lvl="1"/>
            <a:r>
              <a:rPr lang="en-US" dirty="0"/>
              <a:t>More RAM</a:t>
            </a:r>
          </a:p>
          <a:p>
            <a:pPr lvl="1"/>
            <a:r>
              <a:rPr lang="en-US" dirty="0"/>
              <a:t>More powerful CPUs and GPUs</a:t>
            </a:r>
          </a:p>
          <a:p>
            <a:pPr lvl="1"/>
            <a:endParaRPr lang="en-US" dirty="0"/>
          </a:p>
          <a:p>
            <a:r>
              <a:rPr lang="en-US" sz="2000" dirty="0"/>
              <a:t>Biggest benefits are achieved when multiple CPUs and GPUs are used</a:t>
            </a:r>
          </a:p>
          <a:p>
            <a:pPr lvl="1">
              <a:buFont typeface="Wingdings" panose="05000000000000000000" pitchFamily="2" charset="2"/>
              <a:buChar char="Ø"/>
            </a:pPr>
            <a:r>
              <a:rPr lang="en-US" dirty="0"/>
              <a:t>Requires parallelization</a:t>
            </a:r>
          </a:p>
          <a:p>
            <a:pPr lvl="2">
              <a:buFont typeface="Wingdings" panose="05000000000000000000" pitchFamily="2" charset="2"/>
              <a:buChar char="Ø"/>
            </a:pPr>
            <a:r>
              <a:rPr lang="en-US" dirty="0"/>
              <a:t>More later</a:t>
            </a:r>
          </a:p>
        </p:txBody>
      </p:sp>
      <p:sp>
        <p:nvSpPr>
          <p:cNvPr id="4" name="Date Placeholder 3">
            <a:extLst>
              <a:ext uri="{FF2B5EF4-FFF2-40B4-BE49-F238E27FC236}">
                <a16:creationId xmlns:a16="http://schemas.microsoft.com/office/drawing/2014/main" id="{1CBC2FF6-053E-4F63-A998-EBF3C7AEA30A}"/>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18/08/2022</a:t>
            </a:fld>
            <a:endParaRPr lang="fi-FI"/>
          </a:p>
        </p:txBody>
      </p:sp>
      <p:sp>
        <p:nvSpPr>
          <p:cNvPr id="5" name="Footer Placeholder 4">
            <a:extLst>
              <a:ext uri="{FF2B5EF4-FFF2-40B4-BE49-F238E27FC236}">
                <a16:creationId xmlns:a16="http://schemas.microsoft.com/office/drawing/2014/main" id="{DBBCB8F8-D07D-4790-8DD4-2FEE84592E4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0979A090-ECD3-4C27-B478-27150B75A10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5</a:t>
            </a:fld>
            <a:endParaRPr lang="en-GB"/>
          </a:p>
        </p:txBody>
      </p:sp>
      <p:sp>
        <p:nvSpPr>
          <p:cNvPr id="7" name="Title 6">
            <a:extLst>
              <a:ext uri="{FF2B5EF4-FFF2-40B4-BE49-F238E27FC236}">
                <a16:creationId xmlns:a16="http://schemas.microsoft.com/office/drawing/2014/main" id="{1768A7E2-8670-4653-A967-5CC46D753952}"/>
              </a:ext>
            </a:extLst>
          </p:cNvPr>
          <p:cNvSpPr>
            <a:spLocks noGrp="1"/>
          </p:cNvSpPr>
          <p:nvPr>
            <p:ph type="title"/>
          </p:nvPr>
        </p:nvSpPr>
        <p:spPr>
          <a:xfrm>
            <a:off x="2063552" y="802411"/>
            <a:ext cx="9722048" cy="970405"/>
          </a:xfrm>
        </p:spPr>
        <p:txBody>
          <a:bodyPr wrap="square" anchor="t">
            <a:normAutofit/>
          </a:bodyPr>
          <a:lstStyle/>
          <a:p>
            <a:r>
              <a:rPr lang="en-US" dirty="0"/>
              <a:t>What is A </a:t>
            </a:r>
            <a:r>
              <a:rPr lang="en-US" dirty="0" err="1"/>
              <a:t>SUPERcomputER</a:t>
            </a:r>
            <a:r>
              <a:rPr lang="en-US" dirty="0"/>
              <a:t>?</a:t>
            </a:r>
          </a:p>
        </p:txBody>
      </p:sp>
    </p:spTree>
    <p:extLst>
      <p:ext uri="{BB962C8B-B14F-4D97-AF65-F5344CB8AC3E}">
        <p14:creationId xmlns:p14="http://schemas.microsoft.com/office/powerpoint/2010/main" val="3612632402"/>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hart&#10;&#10;Description automatically generated with low confidence">
            <a:extLst>
              <a:ext uri="{FF2B5EF4-FFF2-40B4-BE49-F238E27FC236}">
                <a16:creationId xmlns:a16="http://schemas.microsoft.com/office/drawing/2014/main" id="{CA20F6E1-0EBA-4D3D-96DD-4D59A019F1D0}"/>
              </a:ext>
            </a:extLst>
          </p:cNvPr>
          <p:cNvPicPr>
            <a:picLocks noChangeAspect="1"/>
          </p:cNvPicPr>
          <p:nvPr/>
        </p:nvPicPr>
        <p:blipFill>
          <a:blip r:embed="rId2"/>
          <a:stretch>
            <a:fillRect/>
          </a:stretch>
        </p:blipFill>
        <p:spPr>
          <a:xfrm>
            <a:off x="774000" y="3462605"/>
            <a:ext cx="5280587" cy="1372952"/>
          </a:xfrm>
          <a:prstGeom prst="rect">
            <a:avLst/>
          </a:prstGeom>
          <a:noFill/>
          <a:ln w="9525">
            <a:noFill/>
            <a:miter lim="800000"/>
            <a:headEnd/>
            <a:tailEnd/>
          </a:ln>
        </p:spPr>
      </p:pic>
      <p:sp>
        <p:nvSpPr>
          <p:cNvPr id="2" name="Content Placeholder 1">
            <a:extLst>
              <a:ext uri="{FF2B5EF4-FFF2-40B4-BE49-F238E27FC236}">
                <a16:creationId xmlns:a16="http://schemas.microsoft.com/office/drawing/2014/main" id="{FCC1F17F-7B6C-429F-B3F2-994C5CFBE7AE}"/>
              </a:ext>
            </a:extLst>
          </p:cNvPr>
          <p:cNvSpPr>
            <a:spLocks noGrp="1"/>
          </p:cNvSpPr>
          <p:nvPr>
            <p:ph idx="13"/>
          </p:nvPr>
        </p:nvSpPr>
        <p:spPr>
          <a:xfrm>
            <a:off x="6480043" y="1772816"/>
            <a:ext cx="5280587" cy="4320481"/>
          </a:xfrm>
        </p:spPr>
        <p:txBody>
          <a:bodyPr wrap="square" anchor="t">
            <a:normAutofit/>
          </a:bodyPr>
          <a:lstStyle/>
          <a:p>
            <a:r>
              <a:rPr lang="en-US" sz="2000" dirty="0"/>
              <a:t>A concrete example from CSC </a:t>
            </a:r>
            <a:r>
              <a:rPr lang="en-US" sz="2000" dirty="0" err="1"/>
              <a:t>Mahti</a:t>
            </a:r>
            <a:r>
              <a:rPr lang="en-US" sz="2000" dirty="0"/>
              <a:t> supercomputer node structure</a:t>
            </a:r>
          </a:p>
          <a:p>
            <a:r>
              <a:rPr lang="en-US" sz="2000" dirty="0"/>
              <a:t>1404 CPU nodes. Each node has:</a:t>
            </a:r>
          </a:p>
          <a:p>
            <a:pPr lvl="1"/>
            <a:r>
              <a:rPr lang="en-US" sz="1800" dirty="0"/>
              <a:t>2x AMD Rome 7H12 CPUs (64 cores)</a:t>
            </a:r>
          </a:p>
          <a:p>
            <a:r>
              <a:rPr lang="en-US" sz="2000" dirty="0"/>
              <a:t>24 GPU nodes. Each node has:</a:t>
            </a:r>
          </a:p>
          <a:p>
            <a:pPr lvl="1"/>
            <a:r>
              <a:rPr lang="en-US" sz="1800" dirty="0"/>
              <a:t>2x AMD Rome 7H12 CPUs (64 cores)</a:t>
            </a:r>
          </a:p>
          <a:p>
            <a:pPr lvl="1"/>
            <a:r>
              <a:rPr lang="en-US" sz="1800" dirty="0"/>
              <a:t>4x Nvidia Ampera A100 GPUs ($32,000/pcs).</a:t>
            </a:r>
          </a:p>
          <a:p>
            <a:pPr marL="92075" indent="0">
              <a:buNone/>
            </a:pPr>
            <a:endParaRPr lang="en-US" sz="2000" dirty="0"/>
          </a:p>
        </p:txBody>
      </p:sp>
      <p:sp>
        <p:nvSpPr>
          <p:cNvPr id="4" name="Date Placeholder 3">
            <a:extLst>
              <a:ext uri="{FF2B5EF4-FFF2-40B4-BE49-F238E27FC236}">
                <a16:creationId xmlns:a16="http://schemas.microsoft.com/office/drawing/2014/main" id="{1CBC2FF6-053E-4F63-A998-EBF3C7AEA30A}"/>
              </a:ext>
            </a:extLst>
          </p:cNvPr>
          <p:cNvSpPr>
            <a:spLocks noGrp="1"/>
          </p:cNvSpPr>
          <p:nvPr>
            <p:ph type="dt" sz="half" idx="14"/>
          </p:nvPr>
        </p:nvSpPr>
        <p:spPr>
          <a:xfrm>
            <a:off x="10261600" y="6189117"/>
            <a:ext cx="914400" cy="576000"/>
          </a:xfrm>
        </p:spPr>
        <p:txBody>
          <a:bodyPr wrap="square" anchor="b">
            <a:normAutofit/>
          </a:bodyPr>
          <a:lstStyle/>
          <a:p>
            <a:pPr>
              <a:spcAft>
                <a:spcPts val="600"/>
              </a:spcAft>
              <a:defRPr/>
            </a:pPr>
            <a:fld id="{86F0238F-2308-4A48-B2E1-00FCB2BFEC78}" type="datetime1">
              <a:rPr lang="en-GB" smtClean="0"/>
              <a:pPr>
                <a:spcAft>
                  <a:spcPts val="600"/>
                </a:spcAft>
                <a:defRPr/>
              </a:pPr>
              <a:t>18/08/2022</a:t>
            </a:fld>
            <a:endParaRPr lang="fi-FI"/>
          </a:p>
        </p:txBody>
      </p:sp>
      <p:sp>
        <p:nvSpPr>
          <p:cNvPr id="5" name="Footer Placeholder 4">
            <a:extLst>
              <a:ext uri="{FF2B5EF4-FFF2-40B4-BE49-F238E27FC236}">
                <a16:creationId xmlns:a16="http://schemas.microsoft.com/office/drawing/2014/main" id="{DBBCB8F8-D07D-4790-8DD4-2FEE84592E43}"/>
              </a:ext>
            </a:extLst>
          </p:cNvPr>
          <p:cNvSpPr>
            <a:spLocks noGrp="1"/>
          </p:cNvSpPr>
          <p:nvPr>
            <p:ph type="ftr" sz="quarter" idx="15"/>
          </p:nvPr>
        </p:nvSpPr>
        <p:spPr>
          <a:xfrm>
            <a:off x="6768000" y="6189217"/>
            <a:ext cx="3744000" cy="576000"/>
          </a:xfrm>
        </p:spPr>
        <p:txBody>
          <a:bodyPr anchor="b">
            <a:normAutofit/>
          </a:bodyPr>
          <a:lstStyle/>
          <a:p>
            <a:pPr>
              <a:spcAft>
                <a:spcPts val="600"/>
              </a:spcAft>
            </a:pPr>
            <a:r>
              <a:rPr lang="fi-FI"/>
              <a:t>Presentation Name / Firstname Lastname</a:t>
            </a:r>
          </a:p>
        </p:txBody>
      </p:sp>
      <p:sp>
        <p:nvSpPr>
          <p:cNvPr id="6" name="Slide Number Placeholder 5">
            <a:extLst>
              <a:ext uri="{FF2B5EF4-FFF2-40B4-BE49-F238E27FC236}">
                <a16:creationId xmlns:a16="http://schemas.microsoft.com/office/drawing/2014/main" id="{0979A090-ECD3-4C27-B478-27150B75A104}"/>
              </a:ext>
            </a:extLst>
          </p:cNvPr>
          <p:cNvSpPr>
            <a:spLocks noGrp="1"/>
          </p:cNvSpPr>
          <p:nvPr>
            <p:ph type="sldNum" sz="quarter" idx="16"/>
          </p:nvPr>
        </p:nvSpPr>
        <p:spPr>
          <a:xfrm>
            <a:off x="11176000" y="6189117"/>
            <a:ext cx="680640" cy="576000"/>
          </a:xfrm>
        </p:spPr>
        <p:txBody>
          <a:bodyPr wrap="square" anchor="b">
            <a:normAutofit/>
          </a:bodyPr>
          <a:lstStyle/>
          <a:p>
            <a:pPr>
              <a:spcAft>
                <a:spcPts val="600"/>
              </a:spcAft>
              <a:defRPr/>
            </a:pPr>
            <a:fld id="{4669315E-5A66-CF44-AE5D-C333B2F730C4}" type="slidenum">
              <a:rPr lang="en-GB" smtClean="0"/>
              <a:pPr>
                <a:spcAft>
                  <a:spcPts val="600"/>
                </a:spcAft>
                <a:defRPr/>
              </a:pPr>
              <a:t>6</a:t>
            </a:fld>
            <a:endParaRPr lang="en-GB"/>
          </a:p>
        </p:txBody>
      </p:sp>
      <p:sp>
        <p:nvSpPr>
          <p:cNvPr id="7" name="Title 6">
            <a:extLst>
              <a:ext uri="{FF2B5EF4-FFF2-40B4-BE49-F238E27FC236}">
                <a16:creationId xmlns:a16="http://schemas.microsoft.com/office/drawing/2014/main" id="{1768A7E2-8670-4653-A967-5CC46D753952}"/>
              </a:ext>
            </a:extLst>
          </p:cNvPr>
          <p:cNvSpPr>
            <a:spLocks noGrp="1"/>
          </p:cNvSpPr>
          <p:nvPr>
            <p:ph type="title"/>
          </p:nvPr>
        </p:nvSpPr>
        <p:spPr>
          <a:xfrm>
            <a:off x="2063552" y="802411"/>
            <a:ext cx="9722048" cy="970405"/>
          </a:xfrm>
        </p:spPr>
        <p:txBody>
          <a:bodyPr wrap="square" anchor="t">
            <a:normAutofit/>
          </a:bodyPr>
          <a:lstStyle/>
          <a:p>
            <a:r>
              <a:rPr lang="en-US" dirty="0"/>
              <a:t>What is A </a:t>
            </a:r>
            <a:r>
              <a:rPr lang="en-US" dirty="0" err="1"/>
              <a:t>SUPERcomputER</a:t>
            </a:r>
            <a:r>
              <a:rPr lang="en-US" dirty="0"/>
              <a:t>?</a:t>
            </a:r>
          </a:p>
        </p:txBody>
      </p:sp>
    </p:spTree>
    <p:extLst>
      <p:ext uri="{BB962C8B-B14F-4D97-AF65-F5344CB8AC3E}">
        <p14:creationId xmlns:p14="http://schemas.microsoft.com/office/powerpoint/2010/main" val="3624296761"/>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774000" y="2204865"/>
            <a:ext cx="10866616" cy="3888432"/>
          </a:xfrm>
        </p:spPr>
        <p:txBody>
          <a:bodyPr/>
          <a:lstStyle/>
          <a:p>
            <a:r>
              <a:rPr lang="en-US" dirty="0"/>
              <a:t>Modern (super)computers rely on parallel processing</a:t>
            </a:r>
          </a:p>
          <a:p>
            <a:r>
              <a:rPr lang="fr-FR" dirty="0"/>
              <a:t>Multiple CPU </a:t>
            </a:r>
            <a:r>
              <a:rPr lang="fr-FR" dirty="0" err="1"/>
              <a:t>cores</a:t>
            </a:r>
            <a:r>
              <a:rPr lang="fr-FR" dirty="0"/>
              <a:t> &amp; </a:t>
            </a:r>
            <a:r>
              <a:rPr lang="fr-FR" dirty="0" err="1"/>
              <a:t>accelerators</a:t>
            </a:r>
            <a:r>
              <a:rPr lang="fr-FR" dirty="0"/>
              <a:t> (</a:t>
            </a:r>
            <a:r>
              <a:rPr lang="fr-FR" dirty="0" err="1"/>
              <a:t>GPUs</a:t>
            </a:r>
            <a:r>
              <a:rPr lang="fr-FR" dirty="0"/>
              <a:t>)</a:t>
            </a:r>
          </a:p>
          <a:p>
            <a:pPr lvl="1"/>
            <a:r>
              <a:rPr lang="en-US" dirty="0"/>
              <a:t>World #1 system has ~9 000 000 cores and ~40 000 GP</a:t>
            </a:r>
          </a:p>
          <a:p>
            <a:r>
              <a:rPr lang="en-US" dirty="0"/>
              <a:t>Vectorization</a:t>
            </a:r>
          </a:p>
          <a:p>
            <a:pPr lvl="1"/>
            <a:r>
              <a:rPr lang="en-US" dirty="0"/>
              <a:t>A single instruction can process multiple data (SIMD)</a:t>
            </a:r>
          </a:p>
          <a:p>
            <a:pPr lvl="1"/>
            <a:r>
              <a:rPr lang="en-US" dirty="0"/>
              <a:t>Example: Summing two vectors takes the same time as summing two numbers</a:t>
            </a:r>
          </a:p>
          <a:p>
            <a:r>
              <a:rPr lang="en-US" dirty="0"/>
              <a:t>Pipelining</a:t>
            </a:r>
          </a:p>
          <a:p>
            <a:pPr lvl="1"/>
            <a:r>
              <a:rPr lang="en-US" dirty="0"/>
              <a:t>Core executes different part of instructions in parallel</a:t>
            </a:r>
          </a:p>
          <a:p>
            <a:pPr lvl="2"/>
            <a:r>
              <a:rPr lang="en-US" dirty="0"/>
              <a:t>More later</a:t>
            </a:r>
          </a:p>
        </p:txBody>
      </p:sp>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p:txBody>
          <a:bodyPr/>
          <a:lstStyle/>
          <a:p>
            <a:pPr>
              <a:defRPr/>
            </a:pPr>
            <a:fld id="{4669315E-5A66-CF44-AE5D-C333B2F730C4}" type="slidenum">
              <a:rPr lang="en-GB" smtClean="0"/>
              <a:pPr>
                <a:defRPr/>
              </a:pPr>
              <a:t>7</a:t>
            </a:fld>
            <a:endParaRPr lang="en-GB" dirty="0"/>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p:txBody>
          <a:bodyPr/>
          <a:lstStyle/>
          <a:p>
            <a:r>
              <a:rPr lang="en-US" dirty="0"/>
              <a:t>Parallel processing</a:t>
            </a:r>
          </a:p>
        </p:txBody>
      </p:sp>
    </p:spTree>
    <p:extLst>
      <p:ext uri="{BB962C8B-B14F-4D97-AF65-F5344CB8AC3E}">
        <p14:creationId xmlns:p14="http://schemas.microsoft.com/office/powerpoint/2010/main" val="4041311007"/>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774000" y="2204865"/>
            <a:ext cx="10866616" cy="3888432"/>
          </a:xfrm>
        </p:spPr>
        <p:txBody>
          <a:bodyPr/>
          <a:lstStyle/>
          <a:p>
            <a:r>
              <a:rPr lang="en-US" dirty="0"/>
              <a:t>Parallel computing</a:t>
            </a:r>
          </a:p>
          <a:p>
            <a:pPr lvl="1"/>
            <a:r>
              <a:rPr lang="en-US" dirty="0"/>
              <a:t>A problem is split into smaller subtasks</a:t>
            </a:r>
          </a:p>
          <a:p>
            <a:pPr lvl="1"/>
            <a:r>
              <a:rPr lang="en-US" dirty="0"/>
              <a:t>Multiple subtasks are processed simultaneously using multiple cores</a:t>
            </a:r>
          </a:p>
          <a:p>
            <a:pPr lvl="1"/>
            <a:r>
              <a:rPr lang="en-US" dirty="0"/>
              <a:t>Example: 1+2+3+4 can be calculated as (1+2) + (3+4)</a:t>
            </a:r>
          </a:p>
          <a:p>
            <a:pPr lvl="1"/>
            <a:endParaRPr lang="en-US" dirty="0"/>
          </a:p>
          <a:p>
            <a:pPr lvl="1"/>
            <a:endParaRPr lang="en-US" dirty="0"/>
          </a:p>
        </p:txBody>
      </p:sp>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p:txBody>
          <a:bodyPr/>
          <a:lstStyle/>
          <a:p>
            <a:pPr>
              <a:defRPr/>
            </a:pPr>
            <a:fld id="{4669315E-5A66-CF44-AE5D-C333B2F730C4}" type="slidenum">
              <a:rPr lang="en-GB" smtClean="0"/>
              <a:pPr>
                <a:defRPr/>
              </a:pPr>
              <a:t>8</a:t>
            </a:fld>
            <a:endParaRPr lang="en-GB" dirty="0"/>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p:txBody>
          <a:bodyPr/>
          <a:lstStyle/>
          <a:p>
            <a:r>
              <a:rPr lang="en-US" dirty="0"/>
              <a:t>Parallel processing</a:t>
            </a:r>
          </a:p>
        </p:txBody>
      </p:sp>
      <p:pic>
        <p:nvPicPr>
          <p:cNvPr id="8" name="Picture 7" descr="A screenshot of a computer&#10;&#10;Description automatically generated with low confidence">
            <a:extLst>
              <a:ext uri="{FF2B5EF4-FFF2-40B4-BE49-F238E27FC236}">
                <a16:creationId xmlns:a16="http://schemas.microsoft.com/office/drawing/2014/main" id="{ACE6C87C-216A-47B8-AEE4-A844EB56B5F9}"/>
              </a:ext>
            </a:extLst>
          </p:cNvPr>
          <p:cNvPicPr>
            <a:picLocks noChangeAspect="1"/>
          </p:cNvPicPr>
          <p:nvPr/>
        </p:nvPicPr>
        <p:blipFill>
          <a:blip r:embed="rId2"/>
          <a:stretch>
            <a:fillRect/>
          </a:stretch>
        </p:blipFill>
        <p:spPr>
          <a:xfrm>
            <a:off x="3647728" y="3861048"/>
            <a:ext cx="3754104" cy="2105105"/>
          </a:xfrm>
          <a:prstGeom prst="rect">
            <a:avLst/>
          </a:prstGeom>
        </p:spPr>
      </p:pic>
    </p:spTree>
    <p:extLst>
      <p:ext uri="{BB962C8B-B14F-4D97-AF65-F5344CB8AC3E}">
        <p14:creationId xmlns:p14="http://schemas.microsoft.com/office/powerpoint/2010/main" val="3483651525"/>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A06AF5-63D4-4876-8B43-F6E922356FED}"/>
              </a:ext>
            </a:extLst>
          </p:cNvPr>
          <p:cNvSpPr>
            <a:spLocks noGrp="1"/>
          </p:cNvSpPr>
          <p:nvPr>
            <p:ph idx="1"/>
          </p:nvPr>
        </p:nvSpPr>
        <p:spPr>
          <a:xfrm>
            <a:off x="774000" y="2204865"/>
            <a:ext cx="5994000" cy="3888432"/>
          </a:xfrm>
        </p:spPr>
        <p:txBody>
          <a:bodyPr/>
          <a:lstStyle/>
          <a:p>
            <a:r>
              <a:rPr lang="en-US" dirty="0"/>
              <a:t>Strong parallel scaling</a:t>
            </a:r>
          </a:p>
          <a:p>
            <a:pPr lvl="1"/>
            <a:r>
              <a:rPr lang="en-US" dirty="0"/>
              <a:t>Constant problem size </a:t>
            </a:r>
          </a:p>
          <a:p>
            <a:pPr lvl="1"/>
            <a:r>
              <a:rPr lang="en-US" dirty="0"/>
              <a:t>Execution time decreases in proportion to the increase in the number of cores</a:t>
            </a:r>
          </a:p>
          <a:p>
            <a:r>
              <a:rPr lang="en-US" dirty="0"/>
              <a:t>Weak parallel scaling</a:t>
            </a:r>
          </a:p>
          <a:p>
            <a:pPr lvl="1"/>
            <a:r>
              <a:rPr lang="en-US" dirty="0"/>
              <a:t>Increasing problem size</a:t>
            </a:r>
          </a:p>
          <a:p>
            <a:pPr lvl="1"/>
            <a:r>
              <a:rPr lang="en-US" dirty="0"/>
              <a:t>Execution time remains constant when the number of cores increases in proportion to the problem size</a:t>
            </a:r>
          </a:p>
          <a:p>
            <a:pPr lvl="1"/>
            <a:endParaRPr lang="en-US" dirty="0"/>
          </a:p>
        </p:txBody>
      </p:sp>
      <p:sp>
        <p:nvSpPr>
          <p:cNvPr id="4" name="Date Placeholder 3">
            <a:extLst>
              <a:ext uri="{FF2B5EF4-FFF2-40B4-BE49-F238E27FC236}">
                <a16:creationId xmlns:a16="http://schemas.microsoft.com/office/drawing/2014/main" id="{7352BFA8-6D72-469D-80D6-E7EC8CE1B815}"/>
              </a:ext>
            </a:extLst>
          </p:cNvPr>
          <p:cNvSpPr>
            <a:spLocks noGrp="1"/>
          </p:cNvSpPr>
          <p:nvPr>
            <p:ph type="dt" sz="half" idx="14"/>
          </p:nvPr>
        </p:nvSpPr>
        <p:spPr/>
        <p:txBody>
          <a:bodyPr/>
          <a:lstStyle/>
          <a:p>
            <a:pPr>
              <a:defRPr/>
            </a:pPr>
            <a:fld id="{86F0238F-2308-4A48-B2E1-00FCB2BFEC78}" type="datetime1">
              <a:rPr lang="en-GB" smtClean="0"/>
              <a:t>18/08/2022</a:t>
            </a:fld>
            <a:endParaRPr lang="fi-FI" dirty="0"/>
          </a:p>
        </p:txBody>
      </p:sp>
      <p:sp>
        <p:nvSpPr>
          <p:cNvPr id="5" name="Footer Placeholder 4">
            <a:extLst>
              <a:ext uri="{FF2B5EF4-FFF2-40B4-BE49-F238E27FC236}">
                <a16:creationId xmlns:a16="http://schemas.microsoft.com/office/drawing/2014/main" id="{596C6FB6-15C9-444A-A3BA-C372CA36AF83}"/>
              </a:ext>
            </a:extLst>
          </p:cNvPr>
          <p:cNvSpPr>
            <a:spLocks noGrp="1"/>
          </p:cNvSpPr>
          <p:nvPr>
            <p:ph type="ftr" sz="quarter" idx="15"/>
          </p:nvPr>
        </p:nvSpPr>
        <p:spPr/>
        <p:txBody>
          <a:bodyPr/>
          <a:lstStyle/>
          <a:p>
            <a:r>
              <a:rPr lang="fi-FI"/>
              <a:t>Presentation Name / Firstname Lastname</a:t>
            </a:r>
            <a:endParaRPr lang="fi-FI" dirty="0"/>
          </a:p>
        </p:txBody>
      </p:sp>
      <p:sp>
        <p:nvSpPr>
          <p:cNvPr id="6" name="Slide Number Placeholder 5">
            <a:extLst>
              <a:ext uri="{FF2B5EF4-FFF2-40B4-BE49-F238E27FC236}">
                <a16:creationId xmlns:a16="http://schemas.microsoft.com/office/drawing/2014/main" id="{43083F8E-80A0-4899-844C-622E389FB974}"/>
              </a:ext>
            </a:extLst>
          </p:cNvPr>
          <p:cNvSpPr>
            <a:spLocks noGrp="1"/>
          </p:cNvSpPr>
          <p:nvPr>
            <p:ph type="sldNum" sz="quarter" idx="16"/>
          </p:nvPr>
        </p:nvSpPr>
        <p:spPr/>
        <p:txBody>
          <a:bodyPr/>
          <a:lstStyle/>
          <a:p>
            <a:pPr>
              <a:defRPr/>
            </a:pPr>
            <a:fld id="{4669315E-5A66-CF44-AE5D-C333B2F730C4}" type="slidenum">
              <a:rPr lang="en-GB" smtClean="0"/>
              <a:pPr>
                <a:defRPr/>
              </a:pPr>
              <a:t>9</a:t>
            </a:fld>
            <a:endParaRPr lang="en-GB" dirty="0"/>
          </a:p>
        </p:txBody>
      </p:sp>
      <p:sp>
        <p:nvSpPr>
          <p:cNvPr id="7" name="Title 6">
            <a:extLst>
              <a:ext uri="{FF2B5EF4-FFF2-40B4-BE49-F238E27FC236}">
                <a16:creationId xmlns:a16="http://schemas.microsoft.com/office/drawing/2014/main" id="{EE9AB2A9-35D2-45C3-8D6F-5F4083016533}"/>
              </a:ext>
            </a:extLst>
          </p:cNvPr>
          <p:cNvSpPr>
            <a:spLocks noGrp="1"/>
          </p:cNvSpPr>
          <p:nvPr>
            <p:ph type="title"/>
          </p:nvPr>
        </p:nvSpPr>
        <p:spPr/>
        <p:txBody>
          <a:bodyPr/>
          <a:lstStyle/>
          <a:p>
            <a:r>
              <a:rPr lang="en-US" dirty="0"/>
              <a:t>Parallel scaling</a:t>
            </a:r>
          </a:p>
        </p:txBody>
      </p:sp>
      <p:pic>
        <p:nvPicPr>
          <p:cNvPr id="9" name="Picture 8" descr="Chart, line chart&#10;&#10;Description automatically generated">
            <a:extLst>
              <a:ext uri="{FF2B5EF4-FFF2-40B4-BE49-F238E27FC236}">
                <a16:creationId xmlns:a16="http://schemas.microsoft.com/office/drawing/2014/main" id="{F989DF37-F7A9-421C-92D4-E8E8A03E68CE}"/>
              </a:ext>
            </a:extLst>
          </p:cNvPr>
          <p:cNvPicPr>
            <a:picLocks noChangeAspect="1"/>
          </p:cNvPicPr>
          <p:nvPr/>
        </p:nvPicPr>
        <p:blipFill>
          <a:blip r:embed="rId2"/>
          <a:stretch>
            <a:fillRect/>
          </a:stretch>
        </p:blipFill>
        <p:spPr>
          <a:xfrm>
            <a:off x="6822837" y="1988840"/>
            <a:ext cx="4725059" cy="3258005"/>
          </a:xfrm>
          <a:prstGeom prst="rect">
            <a:avLst/>
          </a:prstGeom>
        </p:spPr>
      </p:pic>
    </p:spTree>
    <p:extLst>
      <p:ext uri="{BB962C8B-B14F-4D97-AF65-F5344CB8AC3E}">
        <p14:creationId xmlns:p14="http://schemas.microsoft.com/office/powerpoint/2010/main" val="2878620500"/>
      </p:ext>
    </p:extLst>
  </p:cSld>
  <p:clrMapOvr>
    <a:masterClrMapping/>
  </p:clrMapOvr>
  <p:transition spd="slow"/>
</p:sld>
</file>

<file path=ppt/theme/theme1.xml><?xml version="1.0" encoding="utf-8"?>
<a:theme xmlns:a="http://schemas.openxmlformats.org/drawingml/2006/main" name="HY_2016">
  <a:themeElements>
    <a:clrScheme name="HY2016">
      <a:dk1>
        <a:sysClr val="windowText" lastClr="000000"/>
      </a:dk1>
      <a:lt1>
        <a:srgbClr val="FFFFFF"/>
      </a:lt1>
      <a:dk2>
        <a:srgbClr val="8C8A87"/>
      </a:dk2>
      <a:lt2>
        <a:srgbClr val="FFFFFF"/>
      </a:lt2>
      <a:accent1>
        <a:srgbClr val="0E4073"/>
      </a:accent1>
      <a:accent2>
        <a:srgbClr val="7B3CB4"/>
      </a:accent2>
      <a:accent3>
        <a:srgbClr val="45BC9F"/>
      </a:accent3>
      <a:accent4>
        <a:srgbClr val="A5E363"/>
      </a:accent4>
      <a:accent5>
        <a:srgbClr val="7ECEF1"/>
      </a:accent5>
      <a:accent6>
        <a:srgbClr val="FFE263"/>
      </a:accent6>
      <a:hlink>
        <a:srgbClr val="0091D0"/>
      </a:hlink>
      <a:folHlink>
        <a:srgbClr val="8C8A8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bwMode="auto">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a:spPr>
      <a:bodyPr vert="horz" wrap="square" lIns="0" tIns="0" rIns="0" bIns="0" numCol="1" anchor="ctr" anchorCtr="0" compatLnSpc="1">
        <a:prstTxWarp prst="textNoShape">
          <a:avLst/>
        </a:prstTxWarp>
      </a:bodyPr>
      <a:lstStyle>
        <a:defPPr>
          <a:defRPr dirty="0" err="1" smtClean="0"/>
        </a:defPPr>
      </a:lstStyle>
    </a:txDef>
  </a:objectDefaults>
  <a:extraClrSchemeLst/>
  <a:extLst>
    <a:ext uri="{05A4C25C-085E-4340-85A3-A5531E510DB2}">
      <thm15:themeFamily xmlns:thm15="http://schemas.microsoft.com/office/thememl/2012/main" name="Faculty of science_accessible_template_2021.potx" id="{1573BA35-3030-4127-AA2E-4772A621FFAD}" vid="{F76BE330-52EA-4EB8-AA41-F5D5F9539425}"/>
    </a:ext>
  </a:extLst>
</a:theme>
</file>

<file path=ppt/theme/theme2.xml><?xml version="1.0" encoding="utf-8"?>
<a:theme xmlns:a="http://schemas.openxmlformats.org/drawingml/2006/main" name="Office Theme">
  <a:themeElements>
    <a:clrScheme name="HY (konserni)">
      <a:dk1>
        <a:sysClr val="windowText" lastClr="000000"/>
      </a:dk1>
      <a:lt1>
        <a:srgbClr val="FFFFFF"/>
      </a:lt1>
      <a:dk2>
        <a:srgbClr val="8C8A87"/>
      </a:dk2>
      <a:lt2>
        <a:srgbClr val="FFFFFF"/>
      </a:lt2>
      <a:accent1>
        <a:srgbClr val="8C8A87"/>
      </a:accent1>
      <a:accent2>
        <a:srgbClr val="1E1C77"/>
      </a:accent2>
      <a:accent3>
        <a:srgbClr val="FCA311"/>
      </a:accent3>
      <a:accent4>
        <a:srgbClr val="256EC7"/>
      </a:accent4>
      <a:accent5>
        <a:srgbClr val="8EAC7D"/>
      </a:accent5>
      <a:accent6>
        <a:srgbClr val="718A93"/>
      </a:accent6>
      <a:hlink>
        <a:srgbClr val="FCA311"/>
      </a:hlink>
      <a:folHlink>
        <a:srgbClr val="8C8A87"/>
      </a:folHlink>
    </a:clrScheme>
    <a:fontScheme name="Basic (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HY (konserni)">
      <a:dk1>
        <a:sysClr val="windowText" lastClr="000000"/>
      </a:dk1>
      <a:lt1>
        <a:srgbClr val="FFFFFF"/>
      </a:lt1>
      <a:dk2>
        <a:srgbClr val="8C8A87"/>
      </a:dk2>
      <a:lt2>
        <a:srgbClr val="FFFFFF"/>
      </a:lt2>
      <a:accent1>
        <a:srgbClr val="8C8A87"/>
      </a:accent1>
      <a:accent2>
        <a:srgbClr val="1E1C77"/>
      </a:accent2>
      <a:accent3>
        <a:srgbClr val="FCA311"/>
      </a:accent3>
      <a:accent4>
        <a:srgbClr val="256EC7"/>
      </a:accent4>
      <a:accent5>
        <a:srgbClr val="8EAC7D"/>
      </a:accent5>
      <a:accent6>
        <a:srgbClr val="718A93"/>
      </a:accent6>
      <a:hlink>
        <a:srgbClr val="FCA311"/>
      </a:hlink>
      <a:folHlink>
        <a:srgbClr val="8C8A87"/>
      </a:folHlink>
    </a:clrScheme>
    <a:fontScheme name="Basic (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HY_2016</Template>
  <TotalTime>6769</TotalTime>
  <Words>2047</Words>
  <Application>Microsoft Office PowerPoint</Application>
  <PresentationFormat>Widescreen</PresentationFormat>
  <Paragraphs>303</Paragraphs>
  <Slides>27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Gotham Narrow Bold</vt:lpstr>
      <vt:lpstr>Gotham Narrow Book</vt:lpstr>
      <vt:lpstr>Gotham-Bold</vt:lpstr>
      <vt:lpstr>museo-sans</vt:lpstr>
      <vt:lpstr>Wingdings</vt:lpstr>
      <vt:lpstr>HY_2016</vt:lpstr>
      <vt:lpstr>What, Why, how hpc in csc</vt:lpstr>
      <vt:lpstr>Today’s topics</vt:lpstr>
      <vt:lpstr>WHY to use supercomputerS?</vt:lpstr>
      <vt:lpstr>What is A SUPERcomputER?</vt:lpstr>
      <vt:lpstr>What is A SUPERcomputER?</vt:lpstr>
      <vt:lpstr>What is A SUPERcomputER?</vt:lpstr>
      <vt:lpstr>Parallel processing</vt:lpstr>
      <vt:lpstr>Parallel processing</vt:lpstr>
      <vt:lpstr>Parallel scaling</vt:lpstr>
      <vt:lpstr>What limits parallel scaling</vt:lpstr>
      <vt:lpstr>What limits parallel scaling</vt:lpstr>
      <vt:lpstr>Parallel programming languages</vt:lpstr>
      <vt:lpstr>CSC and its services</vt:lpstr>
      <vt:lpstr>What is CSC</vt:lpstr>
      <vt:lpstr>CSC Services</vt:lpstr>
      <vt:lpstr>CSC supercomputing services</vt:lpstr>
      <vt:lpstr>CSC supercomPUTERS DISK AREAS</vt:lpstr>
      <vt:lpstr>CSC Billing Units system</vt:lpstr>
      <vt:lpstr>Csc supported applications</vt:lpstr>
      <vt:lpstr>CSC module system</vt:lpstr>
      <vt:lpstr>Csc batch job and queue</vt:lpstr>
      <vt:lpstr>CSC puhti partitions</vt:lpstr>
      <vt:lpstr>Example batch job script</vt:lpstr>
      <vt:lpstr>File transfers (my recommendation)</vt:lpstr>
      <vt:lpstr>Visual studio code</vt:lpstr>
      <vt:lpstr>Hands-on</vt:lpstr>
      <vt:lpstr>Hands-on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Click to add title</dc:title>
  <dc:subject/>
  <dc:creator>Saukkoriipi, Mikko P</dc:creator>
  <cp:lastModifiedBy>Saukkoriipi, Mikko P</cp:lastModifiedBy>
  <cp:revision>63</cp:revision>
  <dcterms:created xsi:type="dcterms:W3CDTF">2022-01-26T08:11:28Z</dcterms:created>
  <dcterms:modified xsi:type="dcterms:W3CDTF">2022-08-19T09:21:33Z</dcterms:modified>
</cp:coreProperties>
</file>

<file path=docProps/thumbnail.jpeg>
</file>